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342" r:id="rId2"/>
    <p:sldId id="343" r:id="rId3"/>
    <p:sldId id="311" r:id="rId4"/>
    <p:sldId id="266" r:id="rId5"/>
    <p:sldId id="346" r:id="rId6"/>
    <p:sldId id="347" r:id="rId7"/>
    <p:sldId id="348" r:id="rId8"/>
    <p:sldId id="302" r:id="rId9"/>
    <p:sldId id="296" r:id="rId10"/>
    <p:sldId id="310" r:id="rId11"/>
    <p:sldId id="275" r:id="rId12"/>
    <p:sldId id="256" r:id="rId13"/>
    <p:sldId id="294" r:id="rId14"/>
    <p:sldId id="277" r:id="rId15"/>
    <p:sldId id="276" r:id="rId16"/>
    <p:sldId id="289" r:id="rId17"/>
    <p:sldId id="291" r:id="rId18"/>
    <p:sldId id="293" r:id="rId19"/>
    <p:sldId id="292" r:id="rId20"/>
    <p:sldId id="257" r:id="rId21"/>
    <p:sldId id="314" r:id="rId22"/>
    <p:sldId id="268" r:id="rId23"/>
    <p:sldId id="303" r:id="rId24"/>
    <p:sldId id="270" r:id="rId25"/>
    <p:sldId id="304" r:id="rId26"/>
    <p:sldId id="306" r:id="rId27"/>
    <p:sldId id="330" r:id="rId28"/>
    <p:sldId id="271" r:id="rId29"/>
    <p:sldId id="312" r:id="rId30"/>
    <p:sldId id="313" r:id="rId31"/>
    <p:sldId id="325" r:id="rId32"/>
    <p:sldId id="324" r:id="rId33"/>
    <p:sldId id="281" r:id="rId34"/>
    <p:sldId id="263" r:id="rId35"/>
    <p:sldId id="282" r:id="rId36"/>
    <p:sldId id="262" r:id="rId37"/>
    <p:sldId id="307" r:id="rId38"/>
    <p:sldId id="327" r:id="rId39"/>
    <p:sldId id="287" r:id="rId40"/>
    <p:sldId id="288" r:id="rId41"/>
    <p:sldId id="299" r:id="rId42"/>
    <p:sldId id="300" r:id="rId43"/>
    <p:sldId id="284" r:id="rId44"/>
    <p:sldId id="328" r:id="rId45"/>
    <p:sldId id="329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338" r:id="rId54"/>
    <p:sldId id="339" r:id="rId55"/>
    <p:sldId id="340" r:id="rId56"/>
    <p:sldId id="341" r:id="rId57"/>
    <p:sldId id="344" r:id="rId5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6" userDrawn="1">
          <p15:clr>
            <a:srgbClr val="9FCC3B"/>
          </p15:clr>
        </p15:guide>
        <p15:guide id="4" orient="horz" pos="504" userDrawn="1">
          <p15:clr>
            <a:srgbClr val="9FCC3B"/>
          </p15:clr>
        </p15:guide>
        <p15:guide id="5" orient="horz" pos="3816" userDrawn="1">
          <p15:clr>
            <a:srgbClr val="9FCC3B"/>
          </p15:clr>
        </p15:guide>
        <p15:guide id="6" pos="7174" userDrawn="1">
          <p15:clr>
            <a:srgbClr val="9FCC3B"/>
          </p15:clr>
        </p15:guide>
        <p15:guide id="7" pos="7423" userDrawn="1">
          <p15:clr>
            <a:srgbClr val="F26B43"/>
          </p15:clr>
        </p15:guide>
        <p15:guide id="8" orient="horz" pos="255" userDrawn="1">
          <p15:clr>
            <a:srgbClr val="F26B43"/>
          </p15:clr>
        </p15:guide>
        <p15:guide id="9" orient="horz" pos="4065" userDrawn="1">
          <p15:clr>
            <a:srgbClr val="F26B43"/>
          </p15:clr>
        </p15:guide>
        <p15:guide id="10" pos="257" userDrawn="1">
          <p15:clr>
            <a:srgbClr val="F26B43"/>
          </p15:clr>
        </p15:guide>
        <p15:guide id="11" pos="3591" userDrawn="1">
          <p15:clr>
            <a:srgbClr val="9FCC3B"/>
          </p15:clr>
        </p15:guide>
        <p15:guide id="12" pos="4089" userDrawn="1">
          <p15:clr>
            <a:srgbClr val="9FCC3B"/>
          </p15:clr>
        </p15:guide>
        <p15:guide id="1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C400"/>
    <a:srgbClr val="F8F8F8"/>
    <a:srgbClr val="000000"/>
    <a:srgbClr val="F2F2F2"/>
    <a:srgbClr val="FAFAFA"/>
    <a:srgbClr val="FF0000"/>
    <a:srgbClr val="FAF2F2"/>
    <a:srgbClr val="7F7F7F"/>
    <a:srgbClr val="236018"/>
    <a:srgbClr val="4F5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238"/>
    <p:restoredTop sz="86395"/>
  </p:normalViewPr>
  <p:slideViewPr>
    <p:cSldViewPr snapToGrid="0" snapToObjects="1" showGuides="1">
      <p:cViewPr varScale="1">
        <p:scale>
          <a:sx n="159" d="100"/>
          <a:sy n="159" d="100"/>
        </p:scale>
        <p:origin x="216" y="1184"/>
      </p:cViewPr>
      <p:guideLst>
        <p:guide orient="horz" pos="2160"/>
        <p:guide pos="3840"/>
        <p:guide pos="506"/>
        <p:guide orient="horz" pos="504"/>
        <p:guide orient="horz" pos="3816"/>
        <p:guide pos="7174"/>
        <p:guide pos="7423"/>
        <p:guide orient="horz" pos="255"/>
        <p:guide orient="horz" pos="4065"/>
        <p:guide pos="257"/>
        <p:guide pos="3591"/>
        <p:guide pos="4089"/>
        <p:guide orient="horz" pos="4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43" d="100"/>
          <a:sy n="143" d="100"/>
        </p:scale>
        <p:origin x="346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Microsoft_Excelu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Microsoft_Excelu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14588630520699"/>
          <c:y val="6.5217391304347797E-2"/>
          <c:w val="0.73095828724400003"/>
          <c:h val="0.80713682528814301"/>
        </c:manualLayout>
      </c:layout>
      <c:doughnut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dPt>
            <c:idx val="0"/>
            <c:bubble3D val="0"/>
            <c:spPr>
              <a:solidFill>
                <a:srgbClr val="40C400"/>
              </a:solidFill>
              <a:ln w="1905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1F-F84D-B4A2-C0672A6E28EA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D4-FF43-B026-17131FDBBEA6}"/>
              </c:ext>
            </c:extLst>
          </c:dPt>
          <c:dPt>
            <c:idx val="2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1F-F84D-B4A2-C0672A6E28EA}"/>
              </c:ext>
            </c:extLst>
          </c:dPt>
          <c:dPt>
            <c:idx val="3"/>
            <c:bubble3D val="0"/>
            <c:spPr>
              <a:pattFill prst="smCheck">
                <a:fgClr>
                  <a:schemeClr val="tx1"/>
                </a:fgClr>
                <a:bgClr>
                  <a:schemeClr val="bg1"/>
                </a:bgClr>
              </a:pattFill>
              <a:ln w="1905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1F-F84D-B4A2-C0672A6E28EA}"/>
              </c:ext>
            </c:extLst>
          </c:dPt>
          <c:dLbls>
            <c:delete val="1"/>
          </c:dLbls>
          <c:cat>
            <c:strRef>
              <c:f>List1!$A$2:$A$5</c:f>
              <c:strCache>
                <c:ptCount val="4"/>
                <c:pt idx="0">
                  <c:v>1. čtvrt.</c:v>
                </c:pt>
                <c:pt idx="1">
                  <c:v>2. čtvrt.</c:v>
                </c:pt>
                <c:pt idx="2">
                  <c:v>3. čtvrt.</c:v>
                </c:pt>
                <c:pt idx="3">
                  <c:v>4. čtvrt.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D4-FF43-B026-17131FDBBEA6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cs-CZ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cs-CZ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cs-CZ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cs-CZ"/>
          </a:p>
        </c:txPr>
      </c:legendEntry>
      <c:layout>
        <c:manualLayout>
          <c:xMode val="edge"/>
          <c:yMode val="edge"/>
          <c:x val="0.292321598074328"/>
          <c:y val="0.94708126351309896"/>
          <c:w val="0.39828694085212701"/>
          <c:h val="4.34917646163794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823791702286197E-2"/>
          <c:y val="7.2262070505025602E-2"/>
          <c:w val="0.90380075641535595"/>
          <c:h val="0.808662309528566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List1!$A$1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List1!$A$2</c:f>
              <c:numCache>
                <c:formatCode>General</c:formatCode>
                <c:ptCount val="1"/>
                <c:pt idx="0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1F-4A46-A245-1D0F77ED6ABB}"/>
            </c:ext>
          </c:extLst>
        </c:ser>
        <c:ser>
          <c:idx val="2"/>
          <c:order val="1"/>
          <c:tx>
            <c:strRef>
              <c:f>List1!$B$1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List1!$B$2</c:f>
              <c:numCache>
                <c:formatCode>General</c:formatCode>
                <c:ptCount val="1"/>
                <c:pt idx="0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1F-4A46-A245-1D0F77ED6ABB}"/>
            </c:ext>
          </c:extLst>
        </c:ser>
        <c:ser>
          <c:idx val="3"/>
          <c:order val="2"/>
          <c:tx>
            <c:strRef>
              <c:f>List1!$C$1</c:f>
              <c:strCache>
                <c:ptCount val="1"/>
                <c:pt idx="0">
                  <c:v>Řada 3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List1!$C$2</c:f>
              <c:numCache>
                <c:formatCode>General</c:formatCode>
                <c:ptCount val="1"/>
                <c:pt idx="0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72-AE48-A0BA-11C3F312B750}"/>
            </c:ext>
          </c:extLst>
        </c:ser>
        <c:ser>
          <c:idx val="0"/>
          <c:order val="3"/>
          <c:tx>
            <c:strRef>
              <c:f>List1!$D$1</c:f>
              <c:strCache>
                <c:ptCount val="1"/>
                <c:pt idx="0">
                  <c:v>Řada 4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D1D-314D-8373-3F563AD637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List1!$D$2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C72-AE48-A0BA-11C3F312B750}"/>
            </c:ext>
          </c:extLst>
        </c:ser>
        <c:ser>
          <c:idx val="4"/>
          <c:order val="4"/>
          <c:tx>
            <c:strRef>
              <c:f>List1!$E$1</c:f>
              <c:strCache>
                <c:ptCount val="1"/>
                <c:pt idx="0">
                  <c:v>Řada 5</c:v>
                </c:pt>
              </c:strCache>
            </c:strRef>
          </c:tx>
          <c:spPr>
            <a:solidFill>
              <a:srgbClr val="40C4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List1!$E$2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C72-AE48-A0BA-11C3F312B750}"/>
            </c:ext>
          </c:extLst>
        </c:ser>
        <c:ser>
          <c:idx val="5"/>
          <c:order val="5"/>
          <c:tx>
            <c:strRef>
              <c:f>List1!$F$1</c:f>
              <c:strCache>
                <c:ptCount val="1"/>
                <c:pt idx="0">
                  <c:v>Řada 6</c:v>
                </c:pt>
              </c:strCache>
            </c:strRef>
          </c:tx>
          <c:spPr>
            <a:solidFill>
              <a:srgbClr val="40C4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0C4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D1D-314D-8373-3F563AD637D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AD1D-314D-8373-3F563AD637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List1!$F$2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C72-AE48-A0BA-11C3F312B750}"/>
            </c:ext>
          </c:extLst>
        </c:ser>
        <c:ser>
          <c:idx val="6"/>
          <c:order val="6"/>
          <c:tx>
            <c:strRef>
              <c:f>List1!$G$1</c:f>
              <c:strCache>
                <c:ptCount val="1"/>
                <c:pt idx="0">
                  <c:v>Řada 7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D1D-314D-8373-3F563AD637DF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Segoe UI Light" panose="020B0502040204020203" pitchFamily="34" charset="0"/>
                      <a:ea typeface="+mn-ea"/>
                      <a:cs typeface="Segoe UI Light" panose="020B0502040204020203" pitchFamily="34" charset="0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AD1D-314D-8373-3F563AD637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List1!$G$2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C72-AE48-A0BA-11C3F312B750}"/>
            </c:ext>
          </c:extLst>
        </c:ser>
        <c:ser>
          <c:idx val="7"/>
          <c:order val="7"/>
          <c:tx>
            <c:strRef>
              <c:f>List1!$H$1</c:f>
              <c:strCache>
                <c:ptCount val="1"/>
                <c:pt idx="0">
                  <c:v>Řada 8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List1!$H$2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C72-AE48-A0BA-11C3F312B750}"/>
            </c:ext>
          </c:extLst>
        </c:ser>
        <c:ser>
          <c:idx val="8"/>
          <c:order val="8"/>
          <c:tx>
            <c:strRef>
              <c:f>List1!$I$1</c:f>
              <c:strCache>
                <c:ptCount val="1"/>
                <c:pt idx="0">
                  <c:v>Řada 9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List1!$I$2</c:f>
              <c:numCache>
                <c:formatCode>General</c:formatCode>
                <c:ptCount val="1"/>
                <c:pt idx="0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C72-AE48-A0BA-11C3F312B750}"/>
            </c:ext>
          </c:extLst>
        </c:ser>
        <c:ser>
          <c:idx val="9"/>
          <c:order val="9"/>
          <c:tx>
            <c:strRef>
              <c:f>List1!$J$1</c:f>
              <c:strCache>
                <c:ptCount val="1"/>
                <c:pt idx="0">
                  <c:v>Řada 10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List1!$J$2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4C72-AE48-A0BA-11C3F312B750}"/>
            </c:ext>
          </c:extLst>
        </c:ser>
        <c:ser>
          <c:idx val="10"/>
          <c:order val="10"/>
          <c:tx>
            <c:strRef>
              <c:f>List1!$K$1</c:f>
              <c:strCache>
                <c:ptCount val="1"/>
                <c:pt idx="0">
                  <c:v>Řada 11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List1!$K$2</c:f>
              <c:numCache>
                <c:formatCode>General</c:formatCode>
                <c:ptCount val="1"/>
                <c:pt idx="0">
                  <c:v>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4C72-AE48-A0BA-11C3F312B750}"/>
            </c:ext>
          </c:extLst>
        </c:ser>
        <c:ser>
          <c:idx val="11"/>
          <c:order val="11"/>
          <c:tx>
            <c:strRef>
              <c:f>List1!$L$1</c:f>
              <c:strCache>
                <c:ptCount val="1"/>
                <c:pt idx="0">
                  <c:v>Řada 12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Segoe UI Light" panose="020B0502040204020203" pitchFamily="34" charset="0"/>
                    <a:ea typeface="+mn-ea"/>
                    <a:cs typeface="Segoe UI Light" panose="020B0502040204020203" pitchFamily="34" charset="0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List1!$L$2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4C72-AE48-A0BA-11C3F312B7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-100"/>
        <c:axId val="1591247136"/>
        <c:axId val="1591249344"/>
      </c:barChart>
      <c:catAx>
        <c:axId val="15912471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91249344"/>
        <c:crosses val="autoZero"/>
        <c:auto val="1"/>
        <c:lblAlgn val="ctr"/>
        <c:lblOffset val="100"/>
        <c:noMultiLvlLbl val="0"/>
      </c:catAx>
      <c:valAx>
        <c:axId val="159124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cs-CZ"/>
          </a:p>
        </c:txPr>
        <c:crossAx val="1591247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273380462779702E-2"/>
          <c:y val="0.122028841038331"/>
          <c:w val="0.96301840062052901"/>
          <c:h val="0.65189932050895605"/>
        </c:manualLayout>
      </c:layout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ln w="28575" cap="rnd">
              <a:solidFill>
                <a:schemeClr val="accent3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2B-7C4F-8F32-FA00AAC8F715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2B-7C4F-8F32-FA00AAC8F715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spPr>
            <a:ln w="28575" cap="rnd">
              <a:solidFill>
                <a:srgbClr val="40C400"/>
              </a:solidFill>
              <a:round/>
            </a:ln>
            <a:effectLst/>
          </c:spPr>
          <c:marker>
            <c:symbol val="none"/>
          </c:marker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82B-7C4F-8F32-FA00AAC8F7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094162368"/>
        <c:axId val="-1094160592"/>
      </c:lineChart>
      <c:catAx>
        <c:axId val="-1094162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094160592"/>
        <c:crosses val="autoZero"/>
        <c:auto val="1"/>
        <c:lblAlgn val="ctr"/>
        <c:lblOffset val="100"/>
        <c:noMultiLvlLbl val="0"/>
      </c:catAx>
      <c:valAx>
        <c:axId val="-1094160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cs-CZ"/>
          </a:p>
        </c:txPr>
        <c:crossAx val="-1094162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713764032830598"/>
          <c:y val="0.96357089303457399"/>
          <c:w val="0.27982764814414202"/>
          <c:h val="3.64291069654257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11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00" b="1" i="0" u="sng" dirty="0">
                <a:latin typeface="Segoe UI" panose="020B0502040204020203" pitchFamily="34" charset="0"/>
                <a:cs typeface="Segoe UI" panose="020B0502040204020203" pitchFamily="34" charset="0"/>
              </a:rPr>
              <a:t>Graf 1</a:t>
            </a:r>
          </a:p>
        </c:rich>
      </c:tx>
      <c:layout>
        <c:manualLayout>
          <c:xMode val="edge"/>
          <c:yMode val="edge"/>
          <c:x val="0.75295274483480501"/>
          <c:y val="0.8838721497305670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by sector</c:v>
                </c:pt>
              </c:strCache>
            </c:strRef>
          </c:tx>
          <c:spPr>
            <a:ln w="25400">
              <a:solidFill>
                <a:schemeClr val="bg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36-DF4D-B5FF-FB355B87F5E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36-DF4D-B5FF-FB355B87F5E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236-DF4D-B5FF-FB355B87F5EA}"/>
              </c:ext>
            </c:extLst>
          </c:dPt>
          <c:dPt>
            <c:idx val="3"/>
            <c:bubble3D val="0"/>
            <c:spPr>
              <a:solidFill>
                <a:srgbClr val="40C400"/>
              </a:solidFill>
              <a:ln w="2540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236-DF4D-B5FF-FB355B87F5EA}"/>
              </c:ext>
            </c:extLst>
          </c:dPt>
          <c:dPt>
            <c:idx val="4"/>
            <c:bubble3D val="0"/>
            <c:spPr>
              <a:solidFill>
                <a:schemeClr val="bg1">
                  <a:alpha val="45000"/>
                </a:schemeClr>
              </a:solidFill>
              <a:ln w="2540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236-DF4D-B5FF-FB355B87F5E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236-DF4D-B5FF-FB355B87F5EA}"/>
              </c:ext>
            </c:extLst>
          </c:dPt>
          <c:cat>
            <c:strRef>
              <c:f>Sheet1!$A$2:$A$6</c:f>
              <c:strCache>
                <c:ptCount val="5"/>
                <c:pt idx="0">
                  <c:v>Pension/Super funds</c:v>
                </c:pt>
                <c:pt idx="1">
                  <c:v>Institutions</c:v>
                </c:pt>
                <c:pt idx="2">
                  <c:v>Government</c:v>
                </c:pt>
                <c:pt idx="3">
                  <c:v>Other</c:v>
                </c:pt>
                <c:pt idx="4">
                  <c:v>High net worth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0.47</c:v>
                </c:pt>
                <c:pt idx="1">
                  <c:v>0.3</c:v>
                </c:pt>
                <c:pt idx="2">
                  <c:v>0.16</c:v>
                </c:pt>
                <c:pt idx="3">
                  <c:v>0.05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236-DF4D-B5FF-FB355B87F5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GB" sz="1197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cs-CZ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000" b="1" i="0" u="sng" dirty="0">
                <a:latin typeface="Segoe UI" panose="020B0502040204020203" pitchFamily="34" charset="0"/>
                <a:cs typeface="Segoe UI" panose="020B0502040204020203" pitchFamily="34" charset="0"/>
              </a:rPr>
              <a:t>Graf 2</a:t>
            </a:r>
          </a:p>
        </c:rich>
      </c:tx>
      <c:layout>
        <c:manualLayout>
          <c:xMode val="edge"/>
          <c:yMode val="edge"/>
          <c:x val="0.73571549730465502"/>
          <c:y val="0.837624795905802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by region</c:v>
                </c:pt>
              </c:strCache>
            </c:strRef>
          </c:tx>
          <c:spPr>
            <a:ln w="25400">
              <a:solidFill>
                <a:schemeClr val="bg2"/>
              </a:solidFill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25-494C-997A-1C557A2A715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B25-494C-997A-1C557A2A715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B25-494C-997A-1C557A2A715E}"/>
              </c:ext>
            </c:extLst>
          </c:dPt>
          <c:dPt>
            <c:idx val="3"/>
            <c:bubble3D val="0"/>
            <c:spPr>
              <a:solidFill>
                <a:srgbClr val="6CC263"/>
              </a:solidFill>
              <a:ln w="2540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B25-494C-997A-1C557A2A715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B25-494C-997A-1C557A2A715E}"/>
              </c:ext>
            </c:extLst>
          </c:dPt>
          <c:dLbls>
            <c:dLbl>
              <c:idx val="0"/>
              <c:layout>
                <c:manualLayout>
                  <c:x val="9.8746512556104504E-2"/>
                  <c:y val="2.8890821730026398E-3"/>
                </c:manualLayout>
              </c:layout>
              <c:tx>
                <c:rich>
                  <a:bodyPr/>
                  <a:lstStyle/>
                  <a:p>
                    <a:r>
                      <a:rPr lang="en-US" b="0" i="0" dirty="0" err="1"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t>hodnota</a:t>
                    </a:r>
                    <a:br>
                      <a:rPr lang="en-US" baseline="0" dirty="0"/>
                    </a:br>
                    <a:fld id="{6A5047BA-AF07-4997-9C43-14F18744F63A}" type="VALUE">
                      <a:rPr lang="en-US" b="1" baseline="0" smtClean="0"/>
                      <a:pPr/>
                      <a:t>[HODNOTA]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15526210784501"/>
                      <c:h val="0.178714158664399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B25-494C-997A-1C557A2A715E}"/>
                </c:ext>
              </c:extLst>
            </c:dLbl>
            <c:dLbl>
              <c:idx val="1"/>
              <c:layout>
                <c:manualLayout>
                  <c:x val="-8.7591700204701195E-2"/>
                  <c:y val="0.11826374833058401"/>
                </c:manualLayout>
              </c:layout>
              <c:tx>
                <c:rich>
                  <a:bodyPr/>
                  <a:lstStyle/>
                  <a:p>
                    <a:r>
                      <a:rPr lang="en-US" b="0" i="0" dirty="0" err="1"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t>hodnota</a:t>
                    </a:r>
                    <a:br>
                      <a:rPr lang="en-US" baseline="0" dirty="0"/>
                    </a:br>
                    <a:fld id="{24E9E6E7-61EA-470E-80CA-E1387EB7A08C}" type="VALUE">
                      <a:rPr lang="en-US" b="1" baseline="0" smtClean="0"/>
                      <a:pPr/>
                      <a:t>[HODNOTA]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B25-494C-997A-1C557A2A715E}"/>
                </c:ext>
              </c:extLst>
            </c:dLbl>
            <c:dLbl>
              <c:idx val="2"/>
              <c:layout>
                <c:manualLayout>
                  <c:x val="-8.9181885345974696E-2"/>
                  <c:y val="-9.3375606158541402E-2"/>
                </c:manualLayout>
              </c:layout>
              <c:tx>
                <c:rich>
                  <a:bodyPr/>
                  <a:lstStyle/>
                  <a:p>
                    <a:r>
                      <a:rPr lang="en-US" b="0" i="0" dirty="0" err="1">
                        <a:latin typeface="Segoe UI Light" panose="020B0502040204020203" pitchFamily="34" charset="0"/>
                        <a:cs typeface="Segoe UI Light" panose="020B0502040204020203" pitchFamily="34" charset="0"/>
                      </a:rPr>
                      <a:t>hodnota</a:t>
                    </a:r>
                    <a:br>
                      <a:rPr lang="en-US" baseline="0" dirty="0"/>
                    </a:br>
                    <a:fld id="{BCC8D966-5362-47AE-91DA-8B94AF1FE31A}" type="VALUE">
                      <a:rPr lang="en-US" b="1" baseline="0" smtClean="0"/>
                      <a:pPr/>
                      <a:t>[HODNOTA]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B25-494C-997A-1C557A2A715E}"/>
                </c:ext>
              </c:extLst>
            </c:dLbl>
            <c:dLbl>
              <c:idx val="3"/>
              <c:layout>
                <c:manualLayout>
                  <c:x val="-0.121868476749284"/>
                  <c:y val="5.4190397139017403E-2"/>
                </c:manualLayout>
              </c:layout>
              <c:tx>
                <c:rich>
                  <a:bodyPr/>
                  <a:lstStyle/>
                  <a:p>
                    <a:fld id="{5D566914-3731-49E7-A7CD-27B5382195F7}" type="CATEGORYNAME">
                      <a:rPr lang="en-US" smtClean="0"/>
                      <a:pPr/>
                      <a:t>[NÁZEV KATEGORIE]</a:t>
                    </a:fld>
                    <a:r>
                      <a:rPr lang="en-US" baseline="0" dirty="0"/>
                      <a:t> </a:t>
                    </a:r>
                    <a:fld id="{4071D793-5699-4782-BF5B-5B6080A7AE1D}" type="VALUE">
                      <a:rPr lang="en-US" b="1" baseline="0" smtClean="0"/>
                      <a:pPr/>
                      <a:t>[HODNOTA]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B25-494C-997A-1C557A2A715E}"/>
                </c:ext>
              </c:extLst>
            </c:dLbl>
            <c:dLbl>
              <c:idx val="4"/>
              <c:layout>
                <c:manualLayout>
                  <c:x val="-7.0289831930577404E-2"/>
                  <c:y val="-0.13496995567602099"/>
                </c:manualLayout>
              </c:layout>
              <c:tx>
                <c:rich>
                  <a:bodyPr/>
                  <a:lstStyle/>
                  <a:p>
                    <a:fld id="{121FF2CB-7625-445C-B334-E1630501C6C0}" type="CATEGORYNAME">
                      <a:rPr lang="en-GB" smtClean="0"/>
                      <a:pPr/>
                      <a:t>[NÁZEV KATEGORIE]</a:t>
                    </a:fld>
                    <a:br>
                      <a:rPr lang="en-GB" dirty="0"/>
                    </a:br>
                    <a:fld id="{418D377D-2EFB-4975-BB1F-F71CDFF3F46C}" type="VALUE">
                      <a:rPr lang="en-GB" b="1" baseline="0" smtClean="0"/>
                      <a:pPr/>
                      <a:t>[HODNOTA]</a:t>
                    </a:fld>
                    <a:endParaRPr lang="en-GB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B25-494C-997A-1C557A2A71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EMEA</c:v>
                </c:pt>
                <c:pt idx="1">
                  <c:v>Asia-Pac</c:v>
                </c:pt>
                <c:pt idx="2">
                  <c:v>Americas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0.49</c:v>
                </c:pt>
                <c:pt idx="1">
                  <c:v>0.33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B25-494C-997A-1C557A2A71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413A65-123D-0B41-8147-3BAF5C7836D5}" type="doc">
      <dgm:prSet loTypeId="urn:microsoft.com/office/officeart/2008/layout/IncreasingCircle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14ECF38-644E-F942-A035-5EACF1DBD6CA}">
      <dgm:prSet phldrT="[Text]" custT="1"/>
      <dgm:spPr/>
      <dgm:t>
        <a:bodyPr/>
        <a:lstStyle/>
        <a:p>
          <a:pPr algn="ctr"/>
          <a:r>
            <a:rPr lang="cs-CZ" sz="1300" b="0" i="0" dirty="0">
              <a:latin typeface="Segoe UI Light" panose="020B0502040204020203" pitchFamily="34" charset="0"/>
              <a:cs typeface="Segoe UI Light" panose="020B0502040204020203" pitchFamily="34" charset="0"/>
            </a:rPr>
            <a:t>Položka 1</a:t>
          </a:r>
        </a:p>
      </dgm:t>
    </dgm:pt>
    <dgm:pt modelId="{939A348C-F01C-7349-8122-6211445D6F8B}" type="parTrans" cxnId="{571D01E3-CE0F-1A42-9D7E-DCBCDAEE5985}">
      <dgm:prSet/>
      <dgm:spPr/>
      <dgm:t>
        <a:bodyPr/>
        <a:lstStyle/>
        <a:p>
          <a:endParaRPr lang="cs-CZ"/>
        </a:p>
      </dgm:t>
    </dgm:pt>
    <dgm:pt modelId="{68DB56AC-432D-BC45-86A9-444009E24D88}" type="sibTrans" cxnId="{571D01E3-CE0F-1A42-9D7E-DCBCDAEE5985}">
      <dgm:prSet/>
      <dgm:spPr/>
      <dgm:t>
        <a:bodyPr/>
        <a:lstStyle/>
        <a:p>
          <a:endParaRPr lang="cs-CZ"/>
        </a:p>
      </dgm:t>
    </dgm:pt>
    <dgm:pt modelId="{239AC7F2-FDE2-C546-A498-5C415316CF52}">
      <dgm:prSet phldrT="[Text]" custT="1"/>
      <dgm:spPr/>
      <dgm:t>
        <a:bodyPr/>
        <a:lstStyle/>
        <a:p>
          <a:pPr algn="ctr"/>
          <a:r>
            <a:rPr lang="cs-CZ" sz="1300" b="0" i="0" dirty="0">
              <a:latin typeface="Segoe UI Light" panose="020B0502040204020203" pitchFamily="34" charset="0"/>
              <a:cs typeface="Segoe UI Light" panose="020B0502040204020203" pitchFamily="34" charset="0"/>
            </a:rPr>
            <a:t>Položka 3</a:t>
          </a:r>
        </a:p>
      </dgm:t>
    </dgm:pt>
    <dgm:pt modelId="{29CB2B22-57EA-1D46-89D0-663A0EC56A59}" type="parTrans" cxnId="{AFD0E88F-00B1-404F-B420-545EEE14CF69}">
      <dgm:prSet/>
      <dgm:spPr/>
      <dgm:t>
        <a:bodyPr/>
        <a:lstStyle/>
        <a:p>
          <a:endParaRPr lang="cs-CZ"/>
        </a:p>
      </dgm:t>
    </dgm:pt>
    <dgm:pt modelId="{99358DAB-C27F-7B4F-9C45-7AF56D4428E5}" type="sibTrans" cxnId="{AFD0E88F-00B1-404F-B420-545EEE14CF69}">
      <dgm:prSet/>
      <dgm:spPr/>
      <dgm:t>
        <a:bodyPr/>
        <a:lstStyle/>
        <a:p>
          <a:endParaRPr lang="cs-CZ"/>
        </a:p>
      </dgm:t>
    </dgm:pt>
    <dgm:pt modelId="{448A3A36-ED07-A246-A2D8-B269ED41C769}">
      <dgm:prSet phldrT="[Text]" custT="1"/>
      <dgm:spPr/>
      <dgm:t>
        <a:bodyPr/>
        <a:lstStyle/>
        <a:p>
          <a:pPr algn="ctr"/>
          <a:r>
            <a:rPr lang="cs-CZ" sz="1300" b="0" i="0" dirty="0">
              <a:latin typeface="Segoe UI Light" panose="020B0502040204020203" pitchFamily="34" charset="0"/>
              <a:cs typeface="Segoe UI Light" panose="020B0502040204020203" pitchFamily="34" charset="0"/>
            </a:rPr>
            <a:t>Položka 2</a:t>
          </a:r>
        </a:p>
      </dgm:t>
    </dgm:pt>
    <dgm:pt modelId="{F97F4FB9-ABD2-564F-A03E-AE5911354B03}" type="sibTrans" cxnId="{4E8CEB9A-EC96-644B-AA49-D282396E067A}">
      <dgm:prSet/>
      <dgm:spPr/>
      <dgm:t>
        <a:bodyPr/>
        <a:lstStyle/>
        <a:p>
          <a:endParaRPr lang="cs-CZ"/>
        </a:p>
      </dgm:t>
    </dgm:pt>
    <dgm:pt modelId="{66273339-5E00-BC44-AE40-C2B46E2A5C35}" type="parTrans" cxnId="{4E8CEB9A-EC96-644B-AA49-D282396E067A}">
      <dgm:prSet/>
      <dgm:spPr/>
      <dgm:t>
        <a:bodyPr/>
        <a:lstStyle/>
        <a:p>
          <a:endParaRPr lang="cs-CZ"/>
        </a:p>
      </dgm:t>
    </dgm:pt>
    <dgm:pt modelId="{C137D488-4439-1A45-9D52-4F5B9DBD6720}" type="pres">
      <dgm:prSet presAssocID="{FD413A65-123D-0B41-8147-3BAF5C7836D5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1D2B4F7B-4562-464D-87C6-A50EEF911E84}" type="pres">
      <dgm:prSet presAssocID="{914ECF38-644E-F942-A035-5EACF1DBD6CA}" presName="composite" presStyleCnt="0"/>
      <dgm:spPr/>
    </dgm:pt>
    <dgm:pt modelId="{B5BECF7F-B270-214F-AD8D-4A55827AC631}" type="pres">
      <dgm:prSet presAssocID="{914ECF38-644E-F942-A035-5EACF1DBD6CA}" presName="BackAccent" presStyleLbl="bgShp" presStyleIdx="0" presStyleCnt="3" custLinFactX="136522" custLinFactNeighborX="200000"/>
      <dgm:spPr/>
    </dgm:pt>
    <dgm:pt modelId="{8C9FC85D-BD92-4744-A878-F6D1A6D29816}" type="pres">
      <dgm:prSet presAssocID="{914ECF38-644E-F942-A035-5EACF1DBD6CA}" presName="Accent" presStyleLbl="alignNode1" presStyleIdx="0" presStyleCnt="3" custScaleX="109927" custScaleY="109927" custLinFactX="200000" custLinFactNeighborX="220652"/>
      <dgm:spPr>
        <a:solidFill>
          <a:srgbClr val="40C400"/>
        </a:solidFill>
        <a:ln>
          <a:noFill/>
        </a:ln>
      </dgm:spPr>
    </dgm:pt>
    <dgm:pt modelId="{575C9304-D672-0A4D-A33A-6E014FF5B5DE}" type="pres">
      <dgm:prSet presAssocID="{914ECF38-644E-F942-A035-5EACF1DBD6CA}" presName="Child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7324F5D8-EAE0-6E4C-AC56-8E930FF1B9D2}" type="pres">
      <dgm:prSet presAssocID="{914ECF38-644E-F942-A035-5EACF1DBD6CA}" presName="Parent" presStyleLbl="revTx" presStyleIdx="0" presStyleCnt="3" custScaleX="71791" custScaleY="47067" custLinFactNeighborX="39964" custLinFactNeighborY="77377">
        <dgm:presLayoutVars>
          <dgm:chMax val="1"/>
          <dgm:chPref val="1"/>
          <dgm:bulletEnabled val="1"/>
        </dgm:presLayoutVars>
      </dgm:prSet>
      <dgm:spPr/>
    </dgm:pt>
    <dgm:pt modelId="{8421E92C-A513-334D-877F-E8A7F207CEB1}" type="pres">
      <dgm:prSet presAssocID="{68DB56AC-432D-BC45-86A9-444009E24D88}" presName="sibTrans" presStyleCnt="0"/>
      <dgm:spPr/>
    </dgm:pt>
    <dgm:pt modelId="{FB3215E7-F668-7C46-9AED-D649C4CBDF35}" type="pres">
      <dgm:prSet presAssocID="{448A3A36-ED07-A246-A2D8-B269ED41C769}" presName="composite" presStyleCnt="0"/>
      <dgm:spPr/>
    </dgm:pt>
    <dgm:pt modelId="{2C5C5631-1EE4-7548-A273-88B0391DB5AE}" type="pres">
      <dgm:prSet presAssocID="{448A3A36-ED07-A246-A2D8-B269ED41C769}" presName="BackAccent" presStyleLbl="bgShp" presStyleIdx="1" presStyleCnt="3" custLinFactX="58334" custLinFactNeighborX="100000" custLinFactNeighborY="1298"/>
      <dgm:spPr/>
    </dgm:pt>
    <dgm:pt modelId="{2EEA6C2D-887A-0241-B911-5BEA9CEE753D}" type="pres">
      <dgm:prSet presAssocID="{448A3A36-ED07-A246-A2D8-B269ED41C769}" presName="Accent" presStyleLbl="alignNode1" presStyleIdx="1" presStyleCnt="3" custScaleX="109927" custScaleY="109927" custLinFactX="97917" custLinFactNeighborX="100000" custLinFactNeighborY="1623"/>
      <dgm:spPr>
        <a:solidFill>
          <a:srgbClr val="40C400"/>
        </a:solidFill>
        <a:ln>
          <a:noFill/>
        </a:ln>
      </dgm:spPr>
    </dgm:pt>
    <dgm:pt modelId="{945B36AA-3F8C-0347-811E-DDA52425EB85}" type="pres">
      <dgm:prSet presAssocID="{448A3A36-ED07-A246-A2D8-B269ED41C769}" presName="Child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78C8F4D4-9863-4748-BF62-3CC2F0B894E8}" type="pres">
      <dgm:prSet presAssocID="{448A3A36-ED07-A246-A2D8-B269ED41C769}" presName="Parent" presStyleLbl="revTx" presStyleIdx="1" presStyleCnt="3" custScaleX="61880" custScaleY="39659" custLinFactNeighborX="-20264" custLinFactNeighborY="80903">
        <dgm:presLayoutVars>
          <dgm:chMax val="1"/>
          <dgm:chPref val="1"/>
          <dgm:bulletEnabled val="1"/>
        </dgm:presLayoutVars>
      </dgm:prSet>
      <dgm:spPr/>
    </dgm:pt>
    <dgm:pt modelId="{B1A8474F-7E36-F445-9EFA-FF2D86436A74}" type="pres">
      <dgm:prSet presAssocID="{F97F4FB9-ABD2-564F-A03E-AE5911354B03}" presName="sibTrans" presStyleCnt="0"/>
      <dgm:spPr/>
    </dgm:pt>
    <dgm:pt modelId="{4EAF1A00-D8EE-C141-A62F-D69732CD7D46}" type="pres">
      <dgm:prSet presAssocID="{239AC7F2-FDE2-C546-A498-5C415316CF52}" presName="composite" presStyleCnt="0"/>
      <dgm:spPr/>
    </dgm:pt>
    <dgm:pt modelId="{96D6A6D1-BE68-CC43-96AE-89AD2CB11605}" type="pres">
      <dgm:prSet presAssocID="{239AC7F2-FDE2-C546-A498-5C415316CF52}" presName="BackAccent" presStyleLbl="bgShp" presStyleIdx="2" presStyleCnt="3" custLinFactNeighborX="-12215"/>
      <dgm:spPr/>
    </dgm:pt>
    <dgm:pt modelId="{2F07AEF2-E2F8-B443-AF32-19DB7778A35D}" type="pres">
      <dgm:prSet presAssocID="{239AC7F2-FDE2-C546-A498-5C415316CF52}" presName="Accent" presStyleLbl="alignNode1" presStyleIdx="2" presStyleCnt="3" custScaleX="109927" custScaleY="109927" custLinFactNeighborX="-15267" custLinFactNeighborY="981"/>
      <dgm:spPr>
        <a:solidFill>
          <a:srgbClr val="40C400"/>
        </a:solidFill>
        <a:ln>
          <a:noFill/>
        </a:ln>
      </dgm:spPr>
    </dgm:pt>
    <dgm:pt modelId="{6CF434A2-EBB4-6140-98D4-972F70D2E367}" type="pres">
      <dgm:prSet presAssocID="{239AC7F2-FDE2-C546-A498-5C415316CF52}" presName="Child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5C438229-A53D-1146-8616-80BBBFC74AC8}" type="pres">
      <dgm:prSet presAssocID="{239AC7F2-FDE2-C546-A498-5C415316CF52}" presName="Parent" presStyleLbl="revTx" presStyleIdx="2" presStyleCnt="3" custScaleX="53629" custScaleY="53577" custLinFactNeighborX="-77914" custLinFactNeighborY="73217">
        <dgm:presLayoutVars>
          <dgm:chMax val="1"/>
          <dgm:chPref val="1"/>
          <dgm:bulletEnabled val="1"/>
        </dgm:presLayoutVars>
      </dgm:prSet>
      <dgm:spPr/>
    </dgm:pt>
  </dgm:ptLst>
  <dgm:cxnLst>
    <dgm:cxn modelId="{645C652A-3342-4743-99D5-1BEA61E8D476}" type="presOf" srcId="{FD413A65-123D-0B41-8147-3BAF5C7836D5}" destId="{C137D488-4439-1A45-9D52-4F5B9DBD6720}" srcOrd="0" destOrd="0" presId="urn:microsoft.com/office/officeart/2008/layout/IncreasingCircleProcess"/>
    <dgm:cxn modelId="{5A0A235C-F5E5-8E45-8DBA-A536B7761363}" type="presOf" srcId="{239AC7F2-FDE2-C546-A498-5C415316CF52}" destId="{5C438229-A53D-1146-8616-80BBBFC74AC8}" srcOrd="0" destOrd="0" presId="urn:microsoft.com/office/officeart/2008/layout/IncreasingCircleProcess"/>
    <dgm:cxn modelId="{AFD0E88F-00B1-404F-B420-545EEE14CF69}" srcId="{FD413A65-123D-0B41-8147-3BAF5C7836D5}" destId="{239AC7F2-FDE2-C546-A498-5C415316CF52}" srcOrd="2" destOrd="0" parTransId="{29CB2B22-57EA-1D46-89D0-663A0EC56A59}" sibTransId="{99358DAB-C27F-7B4F-9C45-7AF56D4428E5}"/>
    <dgm:cxn modelId="{4E8CEB9A-EC96-644B-AA49-D282396E067A}" srcId="{FD413A65-123D-0B41-8147-3BAF5C7836D5}" destId="{448A3A36-ED07-A246-A2D8-B269ED41C769}" srcOrd="1" destOrd="0" parTransId="{66273339-5E00-BC44-AE40-C2B46E2A5C35}" sibTransId="{F97F4FB9-ABD2-564F-A03E-AE5911354B03}"/>
    <dgm:cxn modelId="{2F7B9FCB-690F-E34A-969A-F5A3F49B2D85}" type="presOf" srcId="{448A3A36-ED07-A246-A2D8-B269ED41C769}" destId="{78C8F4D4-9863-4748-BF62-3CC2F0B894E8}" srcOrd="0" destOrd="0" presId="urn:microsoft.com/office/officeart/2008/layout/IncreasingCircleProcess"/>
    <dgm:cxn modelId="{571D01E3-CE0F-1A42-9D7E-DCBCDAEE5985}" srcId="{FD413A65-123D-0B41-8147-3BAF5C7836D5}" destId="{914ECF38-644E-F942-A035-5EACF1DBD6CA}" srcOrd="0" destOrd="0" parTransId="{939A348C-F01C-7349-8122-6211445D6F8B}" sibTransId="{68DB56AC-432D-BC45-86A9-444009E24D88}"/>
    <dgm:cxn modelId="{480ED1E3-C0B4-B748-A442-4194DF39F741}" type="presOf" srcId="{914ECF38-644E-F942-A035-5EACF1DBD6CA}" destId="{7324F5D8-EAE0-6E4C-AC56-8E930FF1B9D2}" srcOrd="0" destOrd="0" presId="urn:microsoft.com/office/officeart/2008/layout/IncreasingCircleProcess"/>
    <dgm:cxn modelId="{3AFA25D0-C1D5-BF4B-906B-EC495108CA3E}" type="presParOf" srcId="{C137D488-4439-1A45-9D52-4F5B9DBD6720}" destId="{1D2B4F7B-4562-464D-87C6-A50EEF911E84}" srcOrd="0" destOrd="0" presId="urn:microsoft.com/office/officeart/2008/layout/IncreasingCircleProcess"/>
    <dgm:cxn modelId="{78AFDABB-1D97-0148-A76F-A1DF96CDC860}" type="presParOf" srcId="{1D2B4F7B-4562-464D-87C6-A50EEF911E84}" destId="{B5BECF7F-B270-214F-AD8D-4A55827AC631}" srcOrd="0" destOrd="0" presId="urn:microsoft.com/office/officeart/2008/layout/IncreasingCircleProcess"/>
    <dgm:cxn modelId="{397B3772-7A21-A446-B9DD-6B2BE20303FE}" type="presParOf" srcId="{1D2B4F7B-4562-464D-87C6-A50EEF911E84}" destId="{8C9FC85D-BD92-4744-A878-F6D1A6D29816}" srcOrd="1" destOrd="0" presId="urn:microsoft.com/office/officeart/2008/layout/IncreasingCircleProcess"/>
    <dgm:cxn modelId="{634AB15F-4839-284B-A8D9-5D550B012EBB}" type="presParOf" srcId="{1D2B4F7B-4562-464D-87C6-A50EEF911E84}" destId="{575C9304-D672-0A4D-A33A-6E014FF5B5DE}" srcOrd="2" destOrd="0" presId="urn:microsoft.com/office/officeart/2008/layout/IncreasingCircleProcess"/>
    <dgm:cxn modelId="{D996E705-3E8B-3F49-B629-6904EA0DB406}" type="presParOf" srcId="{1D2B4F7B-4562-464D-87C6-A50EEF911E84}" destId="{7324F5D8-EAE0-6E4C-AC56-8E930FF1B9D2}" srcOrd="3" destOrd="0" presId="urn:microsoft.com/office/officeart/2008/layout/IncreasingCircleProcess"/>
    <dgm:cxn modelId="{2BBDD165-1C23-F94E-8428-E9E6026EF29D}" type="presParOf" srcId="{C137D488-4439-1A45-9D52-4F5B9DBD6720}" destId="{8421E92C-A513-334D-877F-E8A7F207CEB1}" srcOrd="1" destOrd="0" presId="urn:microsoft.com/office/officeart/2008/layout/IncreasingCircleProcess"/>
    <dgm:cxn modelId="{4351249E-1F8C-CC47-AC2D-0810ACBB6566}" type="presParOf" srcId="{C137D488-4439-1A45-9D52-4F5B9DBD6720}" destId="{FB3215E7-F668-7C46-9AED-D649C4CBDF35}" srcOrd="2" destOrd="0" presId="urn:microsoft.com/office/officeart/2008/layout/IncreasingCircleProcess"/>
    <dgm:cxn modelId="{A41CBDF2-1CC1-C84A-B25A-411E8218FAF1}" type="presParOf" srcId="{FB3215E7-F668-7C46-9AED-D649C4CBDF35}" destId="{2C5C5631-1EE4-7548-A273-88B0391DB5AE}" srcOrd="0" destOrd="0" presId="urn:microsoft.com/office/officeart/2008/layout/IncreasingCircleProcess"/>
    <dgm:cxn modelId="{F22488C5-EFA6-E14B-BC64-DC41E7579886}" type="presParOf" srcId="{FB3215E7-F668-7C46-9AED-D649C4CBDF35}" destId="{2EEA6C2D-887A-0241-B911-5BEA9CEE753D}" srcOrd="1" destOrd="0" presId="urn:microsoft.com/office/officeart/2008/layout/IncreasingCircleProcess"/>
    <dgm:cxn modelId="{AAD4BEAD-BE3B-8B4E-9678-EA9025F3CCAE}" type="presParOf" srcId="{FB3215E7-F668-7C46-9AED-D649C4CBDF35}" destId="{945B36AA-3F8C-0347-811E-DDA52425EB85}" srcOrd="2" destOrd="0" presId="urn:microsoft.com/office/officeart/2008/layout/IncreasingCircleProcess"/>
    <dgm:cxn modelId="{6E9D226B-3B99-7A49-8989-0D55C47FD096}" type="presParOf" srcId="{FB3215E7-F668-7C46-9AED-D649C4CBDF35}" destId="{78C8F4D4-9863-4748-BF62-3CC2F0B894E8}" srcOrd="3" destOrd="0" presId="urn:microsoft.com/office/officeart/2008/layout/IncreasingCircleProcess"/>
    <dgm:cxn modelId="{98C9DA63-1724-AE46-8781-1FD21607DDC5}" type="presParOf" srcId="{C137D488-4439-1A45-9D52-4F5B9DBD6720}" destId="{B1A8474F-7E36-F445-9EFA-FF2D86436A74}" srcOrd="3" destOrd="0" presId="urn:microsoft.com/office/officeart/2008/layout/IncreasingCircleProcess"/>
    <dgm:cxn modelId="{041EDAFA-FBE0-D24D-A868-7E14194BCAEE}" type="presParOf" srcId="{C137D488-4439-1A45-9D52-4F5B9DBD6720}" destId="{4EAF1A00-D8EE-C141-A62F-D69732CD7D46}" srcOrd="4" destOrd="0" presId="urn:microsoft.com/office/officeart/2008/layout/IncreasingCircleProcess"/>
    <dgm:cxn modelId="{AF5CF415-0196-C143-BDC0-6DAC2735F71E}" type="presParOf" srcId="{4EAF1A00-D8EE-C141-A62F-D69732CD7D46}" destId="{96D6A6D1-BE68-CC43-96AE-89AD2CB11605}" srcOrd="0" destOrd="0" presId="urn:microsoft.com/office/officeart/2008/layout/IncreasingCircleProcess"/>
    <dgm:cxn modelId="{243AD6FD-7DFE-2646-9316-296A82889E97}" type="presParOf" srcId="{4EAF1A00-D8EE-C141-A62F-D69732CD7D46}" destId="{2F07AEF2-E2F8-B443-AF32-19DB7778A35D}" srcOrd="1" destOrd="0" presId="urn:microsoft.com/office/officeart/2008/layout/IncreasingCircleProcess"/>
    <dgm:cxn modelId="{56BA52CF-F304-724C-A6C7-5696D6E0CBFA}" type="presParOf" srcId="{4EAF1A00-D8EE-C141-A62F-D69732CD7D46}" destId="{6CF434A2-EBB4-6140-98D4-972F70D2E367}" srcOrd="2" destOrd="0" presId="urn:microsoft.com/office/officeart/2008/layout/IncreasingCircleProcess"/>
    <dgm:cxn modelId="{62C8D7DF-3644-B14B-A199-6C5C118D20C5}" type="presParOf" srcId="{4EAF1A00-D8EE-C141-A62F-D69732CD7D46}" destId="{5C438229-A53D-1146-8616-80BBBFC74AC8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BECF7F-B270-214F-AD8D-4A55827AC631}">
      <dsp:nvSpPr>
        <dsp:cNvPr id="0" name=""/>
        <dsp:cNvSpPr/>
      </dsp:nvSpPr>
      <dsp:spPr>
        <a:xfrm>
          <a:off x="3307401" y="0"/>
          <a:ext cx="982472" cy="98247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9FC85D-BD92-4744-A878-F6D1A6D29816}">
      <dsp:nvSpPr>
        <dsp:cNvPr id="0" name=""/>
        <dsp:cNvSpPr/>
      </dsp:nvSpPr>
      <dsp:spPr>
        <a:xfrm>
          <a:off x="3366632" y="59235"/>
          <a:ext cx="864001" cy="864001"/>
        </a:xfrm>
        <a:prstGeom prst="chord">
          <a:avLst>
            <a:gd name="adj1" fmla="val 1168272"/>
            <a:gd name="adj2" fmla="val 9631728"/>
          </a:avLst>
        </a:prstGeom>
        <a:solidFill>
          <a:srgbClr val="40C4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4F5D8-EAE0-6E4C-AC56-8E930FF1B9D2}">
      <dsp:nvSpPr>
        <dsp:cNvPr id="0" name=""/>
        <dsp:cNvSpPr/>
      </dsp:nvSpPr>
      <dsp:spPr>
        <a:xfrm>
          <a:off x="2759810" y="1020233"/>
          <a:ext cx="2086590" cy="462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Položka 1</a:t>
          </a:r>
        </a:p>
      </dsp:txBody>
      <dsp:txXfrm>
        <a:off x="2759810" y="1020233"/>
        <a:ext cx="2086590" cy="462420"/>
      </dsp:txXfrm>
    </dsp:sp>
    <dsp:sp modelId="{2C5C5631-1EE4-7548-A273-88B0391DB5AE}">
      <dsp:nvSpPr>
        <dsp:cNvPr id="0" name=""/>
        <dsp:cNvSpPr/>
      </dsp:nvSpPr>
      <dsp:spPr>
        <a:xfrm>
          <a:off x="5855069" y="12752"/>
          <a:ext cx="982472" cy="98247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A6C2D-887A-0241-B911-5BEA9CEE753D}">
      <dsp:nvSpPr>
        <dsp:cNvPr id="0" name=""/>
        <dsp:cNvSpPr/>
      </dsp:nvSpPr>
      <dsp:spPr>
        <a:xfrm>
          <a:off x="5914300" y="71991"/>
          <a:ext cx="864001" cy="864001"/>
        </a:xfrm>
        <a:prstGeom prst="chord">
          <a:avLst>
            <a:gd name="adj1" fmla="val 20431728"/>
            <a:gd name="adj2" fmla="val 11968272"/>
          </a:avLst>
        </a:prstGeom>
        <a:solidFill>
          <a:srgbClr val="40C4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C8F4D4-9863-4748-BF62-3CC2F0B894E8}">
      <dsp:nvSpPr>
        <dsp:cNvPr id="0" name=""/>
        <dsp:cNvSpPr/>
      </dsp:nvSpPr>
      <dsp:spPr>
        <a:xfrm>
          <a:off x="5451641" y="1091266"/>
          <a:ext cx="1798529" cy="389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Položka 2</a:t>
          </a:r>
        </a:p>
      </dsp:txBody>
      <dsp:txXfrm>
        <a:off x="5451641" y="1091266"/>
        <a:ext cx="1798529" cy="389638"/>
      </dsp:txXfrm>
    </dsp:sp>
    <dsp:sp modelId="{96D6A6D1-BE68-CC43-96AE-89AD2CB11605}">
      <dsp:nvSpPr>
        <dsp:cNvPr id="0" name=""/>
        <dsp:cNvSpPr/>
      </dsp:nvSpPr>
      <dsp:spPr>
        <a:xfrm>
          <a:off x="8477788" y="0"/>
          <a:ext cx="982472" cy="98247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07AEF2-E2F8-B443-AF32-19DB7778A35D}">
      <dsp:nvSpPr>
        <dsp:cNvPr id="0" name=""/>
        <dsp:cNvSpPr/>
      </dsp:nvSpPr>
      <dsp:spPr>
        <a:xfrm>
          <a:off x="8537037" y="66945"/>
          <a:ext cx="864001" cy="864001"/>
        </a:xfrm>
        <a:prstGeom prst="chord">
          <a:avLst>
            <a:gd name="adj1" fmla="val 16200000"/>
            <a:gd name="adj2" fmla="val 16200000"/>
          </a:avLst>
        </a:prstGeom>
        <a:solidFill>
          <a:srgbClr val="40C4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438229-A53D-1146-8616-80BBBFC74AC8}">
      <dsp:nvSpPr>
        <dsp:cNvPr id="0" name=""/>
        <dsp:cNvSpPr/>
      </dsp:nvSpPr>
      <dsp:spPr>
        <a:xfrm>
          <a:off x="8194278" y="947383"/>
          <a:ext cx="1558716" cy="526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b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Položka 3</a:t>
          </a:r>
        </a:p>
      </dsp:txBody>
      <dsp:txXfrm>
        <a:off x="8194278" y="947383"/>
        <a:ext cx="1558716" cy="526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0CFBA79-22E4-D945-A201-D4EF686325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7B1EA52-F674-1E4D-8673-24140DDA58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9848B-53A2-5848-931D-695CE5514C4D}" type="datetimeFigureOut">
              <a:rPr lang="cs-CZ" smtClean="0"/>
              <a:t>31.07.20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AC6A2A9-2E4E-0C41-BCCB-8C3B7F6FBF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3AFFDC6-083D-4844-B512-FD7BDBAB87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1B1DF-93CD-EB47-B2AC-8D7F33680B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8485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egoe UI Light" panose="020B0502040204020203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egoe UI Light" panose="020B0502040204020203" pitchFamily="34" charset="0"/>
              </a:defRPr>
            </a:lvl1pPr>
          </a:lstStyle>
          <a:p>
            <a:fld id="{4B29FB2F-2E90-9845-AD7D-0650F07D5E02}" type="datetimeFigureOut">
              <a:rPr lang="cs-CZ" smtClean="0"/>
              <a:pPr/>
              <a:t>31.07.20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egoe UI Light" panose="020B0502040204020203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egoe UI Light" panose="020B0502040204020203" pitchFamily="34" charset="0"/>
              </a:defRPr>
            </a:lvl1pPr>
          </a:lstStyle>
          <a:p>
            <a:fld id="{A895019D-EA3A-AE47-9B4A-2239A2EB360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2163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egoe UI Light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Segoe UI Light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Segoe UI Light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Segoe UI Light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Segoe UI Light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pPr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853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929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354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154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076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pPr/>
              <a:t>30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5850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85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137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933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451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0608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pPr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6261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6467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7409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403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0217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3454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0718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79072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3264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pPr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1617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pPr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8887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7534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pPr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8354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pPr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1296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4479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5019D-EA3A-AE47-9B4A-2239A2EB3608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7778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4CE8C0-4F42-5D43-B2C6-C0A5744BA2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EAB4222-6A6A-D248-AC69-300497AE8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469B42-9337-0D4D-9E15-FE1808A7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E574-2978-1844-AE82-D39E2FC39C33}" type="datetime1">
              <a:rPr lang="cs-CZ" smtClean="0"/>
              <a:t>31.07.20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633641-D78F-2B47-955B-A4C35B4ED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8E904E-C156-E942-9B96-52B6B9BC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BFEC-5C09-7644-AE90-57CFD616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0223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4E4294-A7AC-714A-8BD2-F83C6E2C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DF74882-C934-3E41-8E47-CC4F576F9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799BDC-93B7-F640-885E-5777A2226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16D4-AFE9-DE40-BD73-6AED862D79F6}" type="datetime1">
              <a:rPr lang="cs-CZ" smtClean="0"/>
              <a:t>31.07.20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5C6F54-B011-0C42-9D9D-448DE8AB2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DCA6E3-5149-7D41-B3C0-8D458CFE8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BFEC-5C09-7644-AE90-57CFD616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6553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B296473-6D38-E74D-8C00-5528302E5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233D6D7-EA7D-414E-8AB4-334967958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159833-3BA4-E245-8945-0E95A532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565B2-05E6-8C44-A891-6B733977073B}" type="datetime1">
              <a:rPr lang="cs-CZ" smtClean="0"/>
              <a:t>31.07.20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15B42C-B60D-B746-AE2C-9E6C45F60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3521DF-DE71-5841-943D-CAC6D77E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BFEC-5C09-7644-AE90-57CFD616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30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51FFB4-EABE-B043-BD64-4E53F62B0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5B89EE-875F-324A-AEFB-2ADAA62DD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19A531-DB91-1642-B897-AF7AD106C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A42B0-0D5C-394E-904D-6C0C99227F38}" type="datetime1">
              <a:rPr lang="cs-CZ" smtClean="0"/>
              <a:t>31.07.20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4C3108-71C7-0D46-B254-312397D2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D19499-DC22-B445-B2BC-072413E66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BFEC-5C09-7644-AE90-57CFD616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63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A047AD-8C1D-1443-AD8B-6C787B0F7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8F8EED-4EF9-064F-BEDE-11FDDAD1E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6C23BB5-52AE-3449-8E3F-DE8B67776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DE7D-1ABA-9D45-A3A4-408C69E0E5A0}" type="datetime1">
              <a:rPr lang="cs-CZ" smtClean="0"/>
              <a:t>31.07.20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4844A5-778A-A346-A6B1-A61571BF3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8D5232-3983-924D-9A2C-FB7050A4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BFEC-5C09-7644-AE90-57CFD616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9746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DA7406-7ECF-4140-A1EA-C74937B17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2F9992-9BFC-B54A-BFC3-704E3A3BF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433D7FF-B1AA-124E-8F7E-EA5BC59B2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39BF8C-3189-7E44-A61A-93257056D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23B06-1E80-8D44-B1EA-9BA9A1DBD597}" type="datetime1">
              <a:rPr lang="cs-CZ" smtClean="0"/>
              <a:t>31.07.20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104098B-B16A-5240-A5EB-CFB66F2A7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ABEE7E-67FD-B44A-8DAA-53498948E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BFEC-5C09-7644-AE90-57CFD616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057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82021A-41A4-3645-86FF-B256D8BAE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648912-ACA9-2643-A8F2-F2FA56D96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180F937-EAB7-B54C-91DD-71D7E8ACF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81C604E-081F-FC41-9F9B-D2626049FF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C1FF8D5-7DC0-EA41-ADF6-2AD9CFCB35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7FBBB64-A02D-C54C-A2AF-FE2AC2516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94F7C-8BFE-E84E-8634-A80BA2075071}" type="datetime1">
              <a:rPr lang="cs-CZ" smtClean="0"/>
              <a:t>31.07.20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967ADE7-BB5C-6E43-966D-106C4FE9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A378452-E785-7641-8B5E-5E07D5417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BFEC-5C09-7644-AE90-57CFD616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94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777017-38C5-0145-AC8E-8F5685D57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750C57B-956E-7E4A-A179-588C3834F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C4FCA-2C26-7542-A6E5-25057845C41A}" type="datetime1">
              <a:rPr lang="cs-CZ" smtClean="0"/>
              <a:t>31.07.20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4E0C36D-4A41-6F40-AEC8-B10C4075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4C1F59E-B30A-DA40-8FD9-89A4F3283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BFEC-5C09-7644-AE90-57CFD616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487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1">
            <a:extLst>
              <a:ext uri="{FF2B5EF4-FFF2-40B4-BE49-F238E27FC236}">
                <a16:creationId xmlns:a16="http://schemas.microsoft.com/office/drawing/2014/main" id="{FB6F5CBE-AFA3-6348-A927-2C0ECD18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4174" y="6233799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‹#›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029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E1F307-5865-204C-914A-041F49520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209581-B241-1F47-AB10-1CB4E042D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60EC542-5256-B54B-8DED-E184B1D990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DBDDA23-6C63-1147-B5D3-A343D491B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C71BA-9C19-7046-A6F6-834C906E5B2E}" type="datetime1">
              <a:rPr lang="cs-CZ" smtClean="0"/>
              <a:t>31.07.20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412C36F-D3EA-4042-89A4-8D6A12B9D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5C54B03-7BB5-CC4D-B69A-A089FD3F2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BFEC-5C09-7644-AE90-57CFD616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551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4E8C87-C4AF-CF4D-9161-72A1E5DCC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8E53DBD-DB03-684F-BCE9-3ABC67A063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1F017F-BE32-7444-8EF1-C8A1673A0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DA3FCB-0A7C-9041-8B06-C8C9BAB10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BB016-A2EA-6B4D-A6D7-7B22AA33FC04}" type="datetime1">
              <a:rPr lang="cs-CZ" smtClean="0"/>
              <a:t>31.07.20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FF53F06-8686-A641-9FB1-D4D61DE9B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CEFB606-D93F-2841-A558-B81E1116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BFEC-5C09-7644-AE90-57CFD6162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508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F10BE3F-49BB-C54D-8D23-FA6784A71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64308B-3D42-F94C-BDD3-A7EE7EE2B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2F71A1-01BC-884C-AD99-B847075D05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</a:defRPr>
            </a:lvl1pPr>
          </a:lstStyle>
          <a:p>
            <a:fld id="{C3FE246D-A4A6-5643-80BA-626E1C095553}" type="datetime1">
              <a:rPr lang="cs-CZ" smtClean="0"/>
              <a:pPr/>
              <a:t>31.07.20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91ECEF-0F1A-6E46-AD0C-199D56C32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A98D15-3DAE-894C-8BB8-3FB0266F6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</a:defRPr>
            </a:lvl1pPr>
          </a:lstStyle>
          <a:p>
            <a:fld id="{528DBFEC-5C09-7644-AE90-57CFD616263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13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egoe UI Light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 Light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9.svg"/><Relationship Id="rId21" Type="http://schemas.openxmlformats.org/officeDocument/2006/relationships/image" Target="../media/image34.png"/><Relationship Id="rId42" Type="http://schemas.openxmlformats.org/officeDocument/2006/relationships/image" Target="../media/image55.svg"/><Relationship Id="rId47" Type="http://schemas.openxmlformats.org/officeDocument/2006/relationships/image" Target="../media/image60.png"/><Relationship Id="rId63" Type="http://schemas.openxmlformats.org/officeDocument/2006/relationships/image" Target="../media/image76.png"/><Relationship Id="rId68" Type="http://schemas.openxmlformats.org/officeDocument/2006/relationships/image" Target="../media/image81.svg"/><Relationship Id="rId84" Type="http://schemas.openxmlformats.org/officeDocument/2006/relationships/image" Target="../media/image97.svg"/><Relationship Id="rId89" Type="http://schemas.openxmlformats.org/officeDocument/2006/relationships/image" Target="../media/image102.png"/><Relationship Id="rId16" Type="http://schemas.openxmlformats.org/officeDocument/2006/relationships/image" Target="../media/image29.svg"/><Relationship Id="rId11" Type="http://schemas.openxmlformats.org/officeDocument/2006/relationships/image" Target="../media/image24.png"/><Relationship Id="rId32" Type="http://schemas.openxmlformats.org/officeDocument/2006/relationships/image" Target="../media/image45.svg"/><Relationship Id="rId37" Type="http://schemas.openxmlformats.org/officeDocument/2006/relationships/image" Target="../media/image50.png"/><Relationship Id="rId53" Type="http://schemas.openxmlformats.org/officeDocument/2006/relationships/image" Target="../media/image66.png"/><Relationship Id="rId58" Type="http://schemas.openxmlformats.org/officeDocument/2006/relationships/image" Target="../media/image71.svg"/><Relationship Id="rId74" Type="http://schemas.openxmlformats.org/officeDocument/2006/relationships/image" Target="../media/image87.svg"/><Relationship Id="rId79" Type="http://schemas.openxmlformats.org/officeDocument/2006/relationships/image" Target="../media/image92.png"/><Relationship Id="rId5" Type="http://schemas.openxmlformats.org/officeDocument/2006/relationships/image" Target="../media/image18.png"/><Relationship Id="rId90" Type="http://schemas.openxmlformats.org/officeDocument/2006/relationships/image" Target="../media/image103.svg"/><Relationship Id="rId95" Type="http://schemas.openxmlformats.org/officeDocument/2006/relationships/image" Target="../media/image5.png"/><Relationship Id="rId22" Type="http://schemas.openxmlformats.org/officeDocument/2006/relationships/image" Target="../media/image35.svg"/><Relationship Id="rId27" Type="http://schemas.openxmlformats.org/officeDocument/2006/relationships/image" Target="../media/image40.png"/><Relationship Id="rId43" Type="http://schemas.openxmlformats.org/officeDocument/2006/relationships/image" Target="../media/image56.png"/><Relationship Id="rId48" Type="http://schemas.openxmlformats.org/officeDocument/2006/relationships/image" Target="../media/image61.svg"/><Relationship Id="rId64" Type="http://schemas.openxmlformats.org/officeDocument/2006/relationships/image" Target="../media/image77.svg"/><Relationship Id="rId69" Type="http://schemas.openxmlformats.org/officeDocument/2006/relationships/image" Target="../media/image82.png"/><Relationship Id="rId8" Type="http://schemas.openxmlformats.org/officeDocument/2006/relationships/image" Target="../media/image21.svg"/><Relationship Id="rId51" Type="http://schemas.openxmlformats.org/officeDocument/2006/relationships/image" Target="../media/image64.png"/><Relationship Id="rId72" Type="http://schemas.openxmlformats.org/officeDocument/2006/relationships/image" Target="../media/image85.svg"/><Relationship Id="rId80" Type="http://schemas.openxmlformats.org/officeDocument/2006/relationships/image" Target="../media/image93.svg"/><Relationship Id="rId85" Type="http://schemas.openxmlformats.org/officeDocument/2006/relationships/image" Target="../media/image98.png"/><Relationship Id="rId93" Type="http://schemas.openxmlformats.org/officeDocument/2006/relationships/image" Target="../media/image106.png"/><Relationship Id="rId3" Type="http://schemas.openxmlformats.org/officeDocument/2006/relationships/image" Target="../media/image16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svg"/><Relationship Id="rId46" Type="http://schemas.openxmlformats.org/officeDocument/2006/relationships/image" Target="../media/image59.svg"/><Relationship Id="rId59" Type="http://schemas.openxmlformats.org/officeDocument/2006/relationships/image" Target="../media/image72.png"/><Relationship Id="rId67" Type="http://schemas.openxmlformats.org/officeDocument/2006/relationships/image" Target="../media/image80.png"/><Relationship Id="rId20" Type="http://schemas.openxmlformats.org/officeDocument/2006/relationships/image" Target="../media/image33.svg"/><Relationship Id="rId41" Type="http://schemas.openxmlformats.org/officeDocument/2006/relationships/image" Target="../media/image54.png"/><Relationship Id="rId54" Type="http://schemas.openxmlformats.org/officeDocument/2006/relationships/image" Target="../media/image67.svg"/><Relationship Id="rId62" Type="http://schemas.openxmlformats.org/officeDocument/2006/relationships/image" Target="../media/image75.svg"/><Relationship Id="rId70" Type="http://schemas.openxmlformats.org/officeDocument/2006/relationships/image" Target="../media/image83.svg"/><Relationship Id="rId75" Type="http://schemas.openxmlformats.org/officeDocument/2006/relationships/image" Target="../media/image88.png"/><Relationship Id="rId83" Type="http://schemas.openxmlformats.org/officeDocument/2006/relationships/image" Target="../media/image96.png"/><Relationship Id="rId88" Type="http://schemas.openxmlformats.org/officeDocument/2006/relationships/image" Target="../media/image101.svg"/><Relationship Id="rId91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svg"/><Relationship Id="rId36" Type="http://schemas.openxmlformats.org/officeDocument/2006/relationships/image" Target="../media/image49.svg"/><Relationship Id="rId49" Type="http://schemas.openxmlformats.org/officeDocument/2006/relationships/image" Target="../media/image62.png"/><Relationship Id="rId57" Type="http://schemas.openxmlformats.org/officeDocument/2006/relationships/image" Target="../media/image70.png"/><Relationship Id="rId10" Type="http://schemas.openxmlformats.org/officeDocument/2006/relationships/image" Target="../media/image23.svg"/><Relationship Id="rId31" Type="http://schemas.openxmlformats.org/officeDocument/2006/relationships/image" Target="../media/image44.png"/><Relationship Id="rId44" Type="http://schemas.openxmlformats.org/officeDocument/2006/relationships/image" Target="../media/image57.svg"/><Relationship Id="rId52" Type="http://schemas.openxmlformats.org/officeDocument/2006/relationships/image" Target="../media/image65.svg"/><Relationship Id="rId60" Type="http://schemas.openxmlformats.org/officeDocument/2006/relationships/image" Target="../media/image73.svg"/><Relationship Id="rId65" Type="http://schemas.openxmlformats.org/officeDocument/2006/relationships/image" Target="../media/image78.png"/><Relationship Id="rId73" Type="http://schemas.openxmlformats.org/officeDocument/2006/relationships/image" Target="../media/image86.png"/><Relationship Id="rId78" Type="http://schemas.openxmlformats.org/officeDocument/2006/relationships/image" Target="../media/image91.svg"/><Relationship Id="rId81" Type="http://schemas.openxmlformats.org/officeDocument/2006/relationships/image" Target="../media/image94.png"/><Relationship Id="rId86" Type="http://schemas.openxmlformats.org/officeDocument/2006/relationships/image" Target="../media/image99.svg"/><Relationship Id="rId94" Type="http://schemas.openxmlformats.org/officeDocument/2006/relationships/image" Target="../media/image107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9" Type="http://schemas.openxmlformats.org/officeDocument/2006/relationships/image" Target="../media/image52.png"/><Relationship Id="rId34" Type="http://schemas.openxmlformats.org/officeDocument/2006/relationships/image" Target="../media/image47.svg"/><Relationship Id="rId50" Type="http://schemas.openxmlformats.org/officeDocument/2006/relationships/image" Target="../media/image63.svg"/><Relationship Id="rId55" Type="http://schemas.openxmlformats.org/officeDocument/2006/relationships/image" Target="../media/image68.png"/><Relationship Id="rId76" Type="http://schemas.openxmlformats.org/officeDocument/2006/relationships/image" Target="../media/image89.svg"/><Relationship Id="rId7" Type="http://schemas.openxmlformats.org/officeDocument/2006/relationships/image" Target="../media/image20.png"/><Relationship Id="rId71" Type="http://schemas.openxmlformats.org/officeDocument/2006/relationships/image" Target="../media/image84.png"/><Relationship Id="rId92" Type="http://schemas.openxmlformats.org/officeDocument/2006/relationships/image" Target="../media/image105.svg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42.png"/><Relationship Id="rId24" Type="http://schemas.openxmlformats.org/officeDocument/2006/relationships/image" Target="../media/image37.svg"/><Relationship Id="rId40" Type="http://schemas.openxmlformats.org/officeDocument/2006/relationships/image" Target="../media/image53.svg"/><Relationship Id="rId45" Type="http://schemas.openxmlformats.org/officeDocument/2006/relationships/image" Target="../media/image58.png"/><Relationship Id="rId66" Type="http://schemas.openxmlformats.org/officeDocument/2006/relationships/image" Target="../media/image79.svg"/><Relationship Id="rId87" Type="http://schemas.openxmlformats.org/officeDocument/2006/relationships/image" Target="../media/image100.png"/><Relationship Id="rId61" Type="http://schemas.openxmlformats.org/officeDocument/2006/relationships/image" Target="../media/image74.png"/><Relationship Id="rId82" Type="http://schemas.openxmlformats.org/officeDocument/2006/relationships/image" Target="../media/image95.svg"/><Relationship Id="rId19" Type="http://schemas.openxmlformats.org/officeDocument/2006/relationships/image" Target="../media/image32.png"/><Relationship Id="rId14" Type="http://schemas.openxmlformats.org/officeDocument/2006/relationships/image" Target="../media/image27.svg"/><Relationship Id="rId30" Type="http://schemas.openxmlformats.org/officeDocument/2006/relationships/image" Target="../media/image43.svg"/><Relationship Id="rId35" Type="http://schemas.openxmlformats.org/officeDocument/2006/relationships/image" Target="../media/image48.png"/><Relationship Id="rId56" Type="http://schemas.openxmlformats.org/officeDocument/2006/relationships/image" Target="../media/image69.svg"/><Relationship Id="rId77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1.svg"/><Relationship Id="rId21" Type="http://schemas.openxmlformats.org/officeDocument/2006/relationships/image" Target="../media/image126.png"/><Relationship Id="rId42" Type="http://schemas.openxmlformats.org/officeDocument/2006/relationships/image" Target="../media/image147.svg"/><Relationship Id="rId47" Type="http://schemas.openxmlformats.org/officeDocument/2006/relationships/image" Target="../media/image152.png"/><Relationship Id="rId63" Type="http://schemas.openxmlformats.org/officeDocument/2006/relationships/image" Target="../media/image168.png"/><Relationship Id="rId68" Type="http://schemas.openxmlformats.org/officeDocument/2006/relationships/image" Target="../media/image173.svg"/><Relationship Id="rId84" Type="http://schemas.openxmlformats.org/officeDocument/2006/relationships/image" Target="../media/image189.svg"/><Relationship Id="rId89" Type="http://schemas.openxmlformats.org/officeDocument/2006/relationships/image" Target="../media/image194.png"/><Relationship Id="rId16" Type="http://schemas.openxmlformats.org/officeDocument/2006/relationships/image" Target="../media/image121.svg"/><Relationship Id="rId11" Type="http://schemas.openxmlformats.org/officeDocument/2006/relationships/image" Target="../media/image116.png"/><Relationship Id="rId32" Type="http://schemas.openxmlformats.org/officeDocument/2006/relationships/image" Target="../media/image137.svg"/><Relationship Id="rId37" Type="http://schemas.openxmlformats.org/officeDocument/2006/relationships/image" Target="../media/image142.png"/><Relationship Id="rId53" Type="http://schemas.openxmlformats.org/officeDocument/2006/relationships/image" Target="../media/image158.png"/><Relationship Id="rId58" Type="http://schemas.openxmlformats.org/officeDocument/2006/relationships/image" Target="../media/image163.svg"/><Relationship Id="rId74" Type="http://schemas.openxmlformats.org/officeDocument/2006/relationships/image" Target="../media/image179.svg"/><Relationship Id="rId79" Type="http://schemas.openxmlformats.org/officeDocument/2006/relationships/image" Target="../media/image184.png"/><Relationship Id="rId5" Type="http://schemas.openxmlformats.org/officeDocument/2006/relationships/image" Target="../media/image110.png"/><Relationship Id="rId90" Type="http://schemas.openxmlformats.org/officeDocument/2006/relationships/image" Target="../media/image195.svg"/><Relationship Id="rId95" Type="http://schemas.openxmlformats.org/officeDocument/2006/relationships/image" Target="../media/image5.png"/><Relationship Id="rId22" Type="http://schemas.openxmlformats.org/officeDocument/2006/relationships/image" Target="../media/image127.svg"/><Relationship Id="rId27" Type="http://schemas.openxmlformats.org/officeDocument/2006/relationships/image" Target="../media/image132.png"/><Relationship Id="rId43" Type="http://schemas.openxmlformats.org/officeDocument/2006/relationships/image" Target="../media/image148.png"/><Relationship Id="rId48" Type="http://schemas.openxmlformats.org/officeDocument/2006/relationships/image" Target="../media/image153.svg"/><Relationship Id="rId64" Type="http://schemas.openxmlformats.org/officeDocument/2006/relationships/image" Target="../media/image169.svg"/><Relationship Id="rId69" Type="http://schemas.openxmlformats.org/officeDocument/2006/relationships/image" Target="../media/image174.png"/><Relationship Id="rId8" Type="http://schemas.openxmlformats.org/officeDocument/2006/relationships/image" Target="../media/image113.svg"/><Relationship Id="rId51" Type="http://schemas.openxmlformats.org/officeDocument/2006/relationships/image" Target="../media/image156.png"/><Relationship Id="rId72" Type="http://schemas.openxmlformats.org/officeDocument/2006/relationships/image" Target="../media/image177.svg"/><Relationship Id="rId80" Type="http://schemas.openxmlformats.org/officeDocument/2006/relationships/image" Target="../media/image185.svg"/><Relationship Id="rId85" Type="http://schemas.openxmlformats.org/officeDocument/2006/relationships/image" Target="../media/image190.png"/><Relationship Id="rId93" Type="http://schemas.openxmlformats.org/officeDocument/2006/relationships/image" Target="../media/image198.png"/><Relationship Id="rId3" Type="http://schemas.openxmlformats.org/officeDocument/2006/relationships/image" Target="../media/image108.png"/><Relationship Id="rId12" Type="http://schemas.openxmlformats.org/officeDocument/2006/relationships/image" Target="../media/image117.svg"/><Relationship Id="rId17" Type="http://schemas.openxmlformats.org/officeDocument/2006/relationships/image" Target="../media/image122.png"/><Relationship Id="rId25" Type="http://schemas.openxmlformats.org/officeDocument/2006/relationships/image" Target="../media/image130.png"/><Relationship Id="rId33" Type="http://schemas.openxmlformats.org/officeDocument/2006/relationships/image" Target="../media/image138.png"/><Relationship Id="rId38" Type="http://schemas.openxmlformats.org/officeDocument/2006/relationships/image" Target="../media/image143.svg"/><Relationship Id="rId46" Type="http://schemas.openxmlformats.org/officeDocument/2006/relationships/image" Target="../media/image151.svg"/><Relationship Id="rId59" Type="http://schemas.openxmlformats.org/officeDocument/2006/relationships/image" Target="../media/image164.png"/><Relationship Id="rId67" Type="http://schemas.openxmlformats.org/officeDocument/2006/relationships/image" Target="../media/image172.png"/><Relationship Id="rId20" Type="http://schemas.openxmlformats.org/officeDocument/2006/relationships/image" Target="../media/image125.svg"/><Relationship Id="rId41" Type="http://schemas.openxmlformats.org/officeDocument/2006/relationships/image" Target="../media/image146.png"/><Relationship Id="rId54" Type="http://schemas.openxmlformats.org/officeDocument/2006/relationships/image" Target="../media/image159.svg"/><Relationship Id="rId62" Type="http://schemas.openxmlformats.org/officeDocument/2006/relationships/image" Target="../media/image167.svg"/><Relationship Id="rId70" Type="http://schemas.openxmlformats.org/officeDocument/2006/relationships/image" Target="../media/image175.svg"/><Relationship Id="rId75" Type="http://schemas.openxmlformats.org/officeDocument/2006/relationships/image" Target="../media/image180.png"/><Relationship Id="rId83" Type="http://schemas.openxmlformats.org/officeDocument/2006/relationships/image" Target="../media/image188.png"/><Relationship Id="rId88" Type="http://schemas.openxmlformats.org/officeDocument/2006/relationships/image" Target="../media/image193.svg"/><Relationship Id="rId91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svg"/><Relationship Id="rId15" Type="http://schemas.openxmlformats.org/officeDocument/2006/relationships/image" Target="../media/image120.png"/><Relationship Id="rId23" Type="http://schemas.openxmlformats.org/officeDocument/2006/relationships/image" Target="../media/image128.png"/><Relationship Id="rId28" Type="http://schemas.openxmlformats.org/officeDocument/2006/relationships/image" Target="../media/image133.svg"/><Relationship Id="rId36" Type="http://schemas.openxmlformats.org/officeDocument/2006/relationships/image" Target="../media/image141.svg"/><Relationship Id="rId49" Type="http://schemas.openxmlformats.org/officeDocument/2006/relationships/image" Target="../media/image154.png"/><Relationship Id="rId57" Type="http://schemas.openxmlformats.org/officeDocument/2006/relationships/image" Target="../media/image162.png"/><Relationship Id="rId10" Type="http://schemas.openxmlformats.org/officeDocument/2006/relationships/image" Target="../media/image115.svg"/><Relationship Id="rId31" Type="http://schemas.openxmlformats.org/officeDocument/2006/relationships/image" Target="../media/image136.png"/><Relationship Id="rId44" Type="http://schemas.openxmlformats.org/officeDocument/2006/relationships/image" Target="../media/image149.svg"/><Relationship Id="rId52" Type="http://schemas.openxmlformats.org/officeDocument/2006/relationships/image" Target="../media/image157.svg"/><Relationship Id="rId60" Type="http://schemas.openxmlformats.org/officeDocument/2006/relationships/image" Target="../media/image165.svg"/><Relationship Id="rId65" Type="http://schemas.openxmlformats.org/officeDocument/2006/relationships/image" Target="../media/image170.png"/><Relationship Id="rId73" Type="http://schemas.openxmlformats.org/officeDocument/2006/relationships/image" Target="../media/image178.png"/><Relationship Id="rId78" Type="http://schemas.openxmlformats.org/officeDocument/2006/relationships/image" Target="../media/image183.svg"/><Relationship Id="rId81" Type="http://schemas.openxmlformats.org/officeDocument/2006/relationships/image" Target="../media/image186.png"/><Relationship Id="rId86" Type="http://schemas.openxmlformats.org/officeDocument/2006/relationships/image" Target="../media/image191.svg"/><Relationship Id="rId94" Type="http://schemas.openxmlformats.org/officeDocument/2006/relationships/image" Target="../media/image199.svg"/><Relationship Id="rId4" Type="http://schemas.openxmlformats.org/officeDocument/2006/relationships/image" Target="../media/image109.svg"/><Relationship Id="rId9" Type="http://schemas.openxmlformats.org/officeDocument/2006/relationships/image" Target="../media/image114.png"/><Relationship Id="rId13" Type="http://schemas.openxmlformats.org/officeDocument/2006/relationships/image" Target="../media/image118.png"/><Relationship Id="rId18" Type="http://schemas.openxmlformats.org/officeDocument/2006/relationships/image" Target="../media/image123.svg"/><Relationship Id="rId39" Type="http://schemas.openxmlformats.org/officeDocument/2006/relationships/image" Target="../media/image144.png"/><Relationship Id="rId34" Type="http://schemas.openxmlformats.org/officeDocument/2006/relationships/image" Target="../media/image139.svg"/><Relationship Id="rId50" Type="http://schemas.openxmlformats.org/officeDocument/2006/relationships/image" Target="../media/image155.svg"/><Relationship Id="rId55" Type="http://schemas.openxmlformats.org/officeDocument/2006/relationships/image" Target="../media/image160.png"/><Relationship Id="rId76" Type="http://schemas.openxmlformats.org/officeDocument/2006/relationships/image" Target="../media/image181.svg"/><Relationship Id="rId7" Type="http://schemas.openxmlformats.org/officeDocument/2006/relationships/image" Target="../media/image112.png"/><Relationship Id="rId71" Type="http://schemas.openxmlformats.org/officeDocument/2006/relationships/image" Target="../media/image176.png"/><Relationship Id="rId92" Type="http://schemas.openxmlformats.org/officeDocument/2006/relationships/image" Target="../media/image197.svg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134.png"/><Relationship Id="rId24" Type="http://schemas.openxmlformats.org/officeDocument/2006/relationships/image" Target="../media/image129.svg"/><Relationship Id="rId40" Type="http://schemas.openxmlformats.org/officeDocument/2006/relationships/image" Target="../media/image145.svg"/><Relationship Id="rId45" Type="http://schemas.openxmlformats.org/officeDocument/2006/relationships/image" Target="../media/image150.png"/><Relationship Id="rId66" Type="http://schemas.openxmlformats.org/officeDocument/2006/relationships/image" Target="../media/image171.svg"/><Relationship Id="rId87" Type="http://schemas.openxmlformats.org/officeDocument/2006/relationships/image" Target="../media/image192.png"/><Relationship Id="rId61" Type="http://schemas.openxmlformats.org/officeDocument/2006/relationships/image" Target="../media/image166.png"/><Relationship Id="rId82" Type="http://schemas.openxmlformats.org/officeDocument/2006/relationships/image" Target="../media/image187.svg"/><Relationship Id="rId19" Type="http://schemas.openxmlformats.org/officeDocument/2006/relationships/image" Target="../media/image124.png"/><Relationship Id="rId14" Type="http://schemas.openxmlformats.org/officeDocument/2006/relationships/image" Target="../media/image119.svg"/><Relationship Id="rId30" Type="http://schemas.openxmlformats.org/officeDocument/2006/relationships/image" Target="../media/image135.svg"/><Relationship Id="rId35" Type="http://schemas.openxmlformats.org/officeDocument/2006/relationships/image" Target="../media/image140.png"/><Relationship Id="rId56" Type="http://schemas.openxmlformats.org/officeDocument/2006/relationships/image" Target="../media/image161.svg"/><Relationship Id="rId77" Type="http://schemas.openxmlformats.org/officeDocument/2006/relationships/image" Target="../media/image1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tags" Target="../tags/tag4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image" Target="../media/image5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slideLayout" Target="../slideLayouts/slideLayout7.xml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tags" Target="../tags/tag68.xml"/><Relationship Id="rId21" Type="http://schemas.openxmlformats.org/officeDocument/2006/relationships/tags" Target="../tags/tag63.xml"/><Relationship Id="rId34" Type="http://schemas.openxmlformats.org/officeDocument/2006/relationships/tags" Target="../tags/tag76.xml"/><Relationship Id="rId42" Type="http://schemas.openxmlformats.org/officeDocument/2006/relationships/tags" Target="../tags/tag84.xml"/><Relationship Id="rId47" Type="http://schemas.openxmlformats.org/officeDocument/2006/relationships/tags" Target="../tags/tag89.xml"/><Relationship Id="rId50" Type="http://schemas.openxmlformats.org/officeDocument/2006/relationships/tags" Target="../tags/tag92.xml"/><Relationship Id="rId55" Type="http://schemas.openxmlformats.org/officeDocument/2006/relationships/tags" Target="../tags/tag97.xml"/><Relationship Id="rId63" Type="http://schemas.openxmlformats.org/officeDocument/2006/relationships/tags" Target="../tags/tag105.xml"/><Relationship Id="rId7" Type="http://schemas.openxmlformats.org/officeDocument/2006/relationships/tags" Target="../tags/tag49.xml"/><Relationship Id="rId2" Type="http://schemas.openxmlformats.org/officeDocument/2006/relationships/tags" Target="../tags/tag44.xml"/><Relationship Id="rId16" Type="http://schemas.openxmlformats.org/officeDocument/2006/relationships/tags" Target="../tags/tag58.xml"/><Relationship Id="rId29" Type="http://schemas.openxmlformats.org/officeDocument/2006/relationships/tags" Target="../tags/tag71.xml"/><Relationship Id="rId11" Type="http://schemas.openxmlformats.org/officeDocument/2006/relationships/tags" Target="../tags/tag53.xml"/><Relationship Id="rId24" Type="http://schemas.openxmlformats.org/officeDocument/2006/relationships/tags" Target="../tags/tag66.xml"/><Relationship Id="rId32" Type="http://schemas.openxmlformats.org/officeDocument/2006/relationships/tags" Target="../tags/tag74.xml"/><Relationship Id="rId37" Type="http://schemas.openxmlformats.org/officeDocument/2006/relationships/tags" Target="../tags/tag79.xml"/><Relationship Id="rId40" Type="http://schemas.openxmlformats.org/officeDocument/2006/relationships/tags" Target="../tags/tag82.xml"/><Relationship Id="rId45" Type="http://schemas.openxmlformats.org/officeDocument/2006/relationships/tags" Target="../tags/tag87.xml"/><Relationship Id="rId53" Type="http://schemas.openxmlformats.org/officeDocument/2006/relationships/tags" Target="../tags/tag95.xml"/><Relationship Id="rId58" Type="http://schemas.openxmlformats.org/officeDocument/2006/relationships/tags" Target="../tags/tag100.xml"/><Relationship Id="rId66" Type="http://schemas.openxmlformats.org/officeDocument/2006/relationships/image" Target="../media/image5.png"/><Relationship Id="rId5" Type="http://schemas.openxmlformats.org/officeDocument/2006/relationships/tags" Target="../tags/tag47.xml"/><Relationship Id="rId61" Type="http://schemas.openxmlformats.org/officeDocument/2006/relationships/tags" Target="../tags/tag103.xml"/><Relationship Id="rId19" Type="http://schemas.openxmlformats.org/officeDocument/2006/relationships/tags" Target="../tags/tag61.xml"/><Relationship Id="rId14" Type="http://schemas.openxmlformats.org/officeDocument/2006/relationships/tags" Target="../tags/tag56.xml"/><Relationship Id="rId22" Type="http://schemas.openxmlformats.org/officeDocument/2006/relationships/tags" Target="../tags/tag64.xml"/><Relationship Id="rId27" Type="http://schemas.openxmlformats.org/officeDocument/2006/relationships/tags" Target="../tags/tag69.xml"/><Relationship Id="rId30" Type="http://schemas.openxmlformats.org/officeDocument/2006/relationships/tags" Target="../tags/tag72.xml"/><Relationship Id="rId35" Type="http://schemas.openxmlformats.org/officeDocument/2006/relationships/tags" Target="../tags/tag77.xml"/><Relationship Id="rId43" Type="http://schemas.openxmlformats.org/officeDocument/2006/relationships/tags" Target="../tags/tag85.xml"/><Relationship Id="rId48" Type="http://schemas.openxmlformats.org/officeDocument/2006/relationships/tags" Target="../tags/tag90.xml"/><Relationship Id="rId56" Type="http://schemas.openxmlformats.org/officeDocument/2006/relationships/tags" Target="../tags/tag98.xml"/><Relationship Id="rId64" Type="http://schemas.openxmlformats.org/officeDocument/2006/relationships/slideLayout" Target="../slideLayouts/slideLayout7.xml"/><Relationship Id="rId8" Type="http://schemas.openxmlformats.org/officeDocument/2006/relationships/tags" Target="../tags/tag50.xml"/><Relationship Id="rId51" Type="http://schemas.openxmlformats.org/officeDocument/2006/relationships/tags" Target="../tags/tag93.xml"/><Relationship Id="rId3" Type="http://schemas.openxmlformats.org/officeDocument/2006/relationships/tags" Target="../tags/tag45.xml"/><Relationship Id="rId12" Type="http://schemas.openxmlformats.org/officeDocument/2006/relationships/tags" Target="../tags/tag54.xml"/><Relationship Id="rId17" Type="http://schemas.openxmlformats.org/officeDocument/2006/relationships/tags" Target="../tags/tag59.xml"/><Relationship Id="rId25" Type="http://schemas.openxmlformats.org/officeDocument/2006/relationships/tags" Target="../tags/tag67.xml"/><Relationship Id="rId33" Type="http://schemas.openxmlformats.org/officeDocument/2006/relationships/tags" Target="../tags/tag75.xml"/><Relationship Id="rId38" Type="http://schemas.openxmlformats.org/officeDocument/2006/relationships/tags" Target="../tags/tag80.xml"/><Relationship Id="rId46" Type="http://schemas.openxmlformats.org/officeDocument/2006/relationships/tags" Target="../tags/tag88.xml"/><Relationship Id="rId59" Type="http://schemas.openxmlformats.org/officeDocument/2006/relationships/tags" Target="../tags/tag101.xml"/><Relationship Id="rId20" Type="http://schemas.openxmlformats.org/officeDocument/2006/relationships/tags" Target="../tags/tag62.xml"/><Relationship Id="rId41" Type="http://schemas.openxmlformats.org/officeDocument/2006/relationships/tags" Target="../tags/tag83.xml"/><Relationship Id="rId54" Type="http://schemas.openxmlformats.org/officeDocument/2006/relationships/tags" Target="../tags/tag96.xml"/><Relationship Id="rId62" Type="http://schemas.openxmlformats.org/officeDocument/2006/relationships/tags" Target="../tags/tag10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5" Type="http://schemas.openxmlformats.org/officeDocument/2006/relationships/tags" Target="../tags/tag57.xml"/><Relationship Id="rId23" Type="http://schemas.openxmlformats.org/officeDocument/2006/relationships/tags" Target="../tags/tag65.xml"/><Relationship Id="rId28" Type="http://schemas.openxmlformats.org/officeDocument/2006/relationships/tags" Target="../tags/tag70.xml"/><Relationship Id="rId36" Type="http://schemas.openxmlformats.org/officeDocument/2006/relationships/tags" Target="../tags/tag78.xml"/><Relationship Id="rId49" Type="http://schemas.openxmlformats.org/officeDocument/2006/relationships/tags" Target="../tags/tag91.xml"/><Relationship Id="rId57" Type="http://schemas.openxmlformats.org/officeDocument/2006/relationships/tags" Target="../tags/tag99.xml"/><Relationship Id="rId10" Type="http://schemas.openxmlformats.org/officeDocument/2006/relationships/tags" Target="../tags/tag52.xml"/><Relationship Id="rId31" Type="http://schemas.openxmlformats.org/officeDocument/2006/relationships/tags" Target="../tags/tag73.xml"/><Relationship Id="rId44" Type="http://schemas.openxmlformats.org/officeDocument/2006/relationships/tags" Target="../tags/tag86.xml"/><Relationship Id="rId52" Type="http://schemas.openxmlformats.org/officeDocument/2006/relationships/tags" Target="../tags/tag94.xml"/><Relationship Id="rId60" Type="http://schemas.openxmlformats.org/officeDocument/2006/relationships/tags" Target="../tags/tag102.xml"/><Relationship Id="rId65" Type="http://schemas.openxmlformats.org/officeDocument/2006/relationships/notesSlide" Target="../notesSlides/notesSlide14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3" Type="http://schemas.openxmlformats.org/officeDocument/2006/relationships/tags" Target="../tags/tag55.xml"/><Relationship Id="rId18" Type="http://schemas.openxmlformats.org/officeDocument/2006/relationships/tags" Target="../tags/tag60.xml"/><Relationship Id="rId39" Type="http://schemas.openxmlformats.org/officeDocument/2006/relationships/tags" Target="../tags/tag8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59.svg"/><Relationship Id="rId3" Type="http://schemas.openxmlformats.org/officeDocument/2006/relationships/image" Target="../media/image204.jpg"/><Relationship Id="rId7" Type="http://schemas.openxmlformats.org/officeDocument/2006/relationships/image" Target="../media/image95.svg"/><Relationship Id="rId12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101.svg"/><Relationship Id="rId5" Type="http://schemas.openxmlformats.org/officeDocument/2006/relationships/image" Target="../media/image71.svg"/><Relationship Id="rId10" Type="http://schemas.openxmlformats.org/officeDocument/2006/relationships/image" Target="../media/image100.png"/><Relationship Id="rId4" Type="http://schemas.openxmlformats.org/officeDocument/2006/relationships/image" Target="../media/image70.png"/><Relationship Id="rId9" Type="http://schemas.openxmlformats.org/officeDocument/2006/relationships/image" Target="../media/image9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gn-brandmanual.webflow.io/#1G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14D8F3D2-CEF5-FD49-8DC4-347E6DADB4AB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0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6D4BD960-F135-5041-85DF-1882332B6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3274" y="1551451"/>
            <a:ext cx="4672373" cy="375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04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>
            <a:extLst>
              <a:ext uri="{FF2B5EF4-FFF2-40B4-BE49-F238E27FC236}">
                <a16:creationId xmlns:a16="http://schemas.microsoft.com/office/drawing/2014/main" id="{84E25DF9-DBB6-8340-ADB3-FA2808DEF4AE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048635-422A-EC4C-A28C-C43F2B85C63D}"/>
              </a:ext>
            </a:extLst>
          </p:cNvPr>
          <p:cNvSpPr txBox="1"/>
          <p:nvPr/>
        </p:nvSpPr>
        <p:spPr>
          <a:xfrm>
            <a:off x="434543" y="1001945"/>
            <a:ext cx="5266170" cy="2389025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5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Osnova prezentace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044AF9-C089-F742-9D6E-08DD0AA1D569}"/>
              </a:ext>
            </a:extLst>
          </p:cNvPr>
          <p:cNvSpPr txBox="1"/>
          <p:nvPr/>
        </p:nvSpPr>
        <p:spPr>
          <a:xfrm>
            <a:off x="982757" y="2913071"/>
            <a:ext cx="4352206" cy="2275778"/>
          </a:xfrm>
          <a:prstGeom prst="rect">
            <a:avLst/>
          </a:prstGeom>
          <a:noFill/>
        </p:spPr>
        <p:txBody>
          <a:bodyPr wrap="square" lIns="360000" tIns="360000" rIns="360000" bIns="360000" numCol="1" spcCol="792000" rtlCol="0">
            <a:noAutofit/>
          </a:bodyPr>
          <a:lstStyle/>
          <a:p>
            <a:pPr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13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Úvod</a:t>
            </a:r>
          </a:p>
          <a:p>
            <a:pPr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13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Statistiky, čísla a rozbory</a:t>
            </a:r>
          </a:p>
          <a:p>
            <a:pPr>
              <a:buClr>
                <a:schemeClr val="tx1"/>
              </a:buClr>
              <a:buSzPct val="130000"/>
            </a:pPr>
            <a:r>
              <a:rPr lang="cs-CZ" sz="10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Bod 1 | Bod 2 | Bod 3</a:t>
            </a:r>
          </a:p>
          <a:p>
            <a:pPr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13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Budoucnost, plánování a záměry</a:t>
            </a:r>
          </a:p>
          <a:p>
            <a:pPr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13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Závěr</a:t>
            </a:r>
          </a:p>
        </p:txBody>
      </p:sp>
      <p:sp>
        <p:nvSpPr>
          <p:cNvPr id="18" name="Zástupný symbol pro číslo snímku 1">
            <a:extLst>
              <a:ext uri="{FF2B5EF4-FFF2-40B4-BE49-F238E27FC236}">
                <a16:creationId xmlns:a16="http://schemas.microsoft.com/office/drawing/2014/main" id="{3373B4F8-F7C5-0049-B050-B94FBB409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10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1E2BC66-398D-E74D-8158-314ADC371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6" name="Tětiva 15">
            <a:extLst>
              <a:ext uri="{FF2B5EF4-FFF2-40B4-BE49-F238E27FC236}">
                <a16:creationId xmlns:a16="http://schemas.microsoft.com/office/drawing/2014/main" id="{DC416E21-42A5-B44B-AD40-E717B53D89D0}"/>
              </a:ext>
            </a:extLst>
          </p:cNvPr>
          <p:cNvSpPr/>
          <p:nvPr/>
        </p:nvSpPr>
        <p:spPr>
          <a:xfrm>
            <a:off x="803275" y="3429000"/>
            <a:ext cx="321164" cy="321164"/>
          </a:xfrm>
          <a:prstGeom prst="chord">
            <a:avLst>
              <a:gd name="adj1" fmla="val 16200000"/>
              <a:gd name="adj2" fmla="val 16200000"/>
            </a:avLst>
          </a:prstGeom>
          <a:gradFill rotWithShape="0">
            <a:gsLst>
              <a:gs pos="0">
                <a:srgbClr val="40C400"/>
              </a:gs>
              <a:gs pos="100000">
                <a:srgbClr val="40C400"/>
              </a:gs>
            </a:gsLst>
            <a:lin ang="2700000" scaled="1"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Tětiva 22">
            <a:extLst>
              <a:ext uri="{FF2B5EF4-FFF2-40B4-BE49-F238E27FC236}">
                <a16:creationId xmlns:a16="http://schemas.microsoft.com/office/drawing/2014/main" id="{AD53F8F1-C808-DE43-A0E2-9652BFBBE893}"/>
              </a:ext>
            </a:extLst>
          </p:cNvPr>
          <p:cNvSpPr/>
          <p:nvPr/>
        </p:nvSpPr>
        <p:spPr>
          <a:xfrm>
            <a:off x="803275" y="3911144"/>
            <a:ext cx="321164" cy="321164"/>
          </a:xfrm>
          <a:prstGeom prst="chord">
            <a:avLst>
              <a:gd name="adj1" fmla="val 16200000"/>
              <a:gd name="adj2" fmla="val 16200000"/>
            </a:avLst>
          </a:prstGeom>
          <a:gradFill rotWithShape="0">
            <a:gsLst>
              <a:gs pos="0">
                <a:srgbClr val="40C400"/>
              </a:gs>
              <a:gs pos="100000">
                <a:srgbClr val="40C400"/>
              </a:gs>
            </a:gsLst>
            <a:lin ang="2700000" scaled="1"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Tětiva 24">
            <a:extLst>
              <a:ext uri="{FF2B5EF4-FFF2-40B4-BE49-F238E27FC236}">
                <a16:creationId xmlns:a16="http://schemas.microsoft.com/office/drawing/2014/main" id="{47371F9E-81D3-A045-8F1C-9CAF0E792259}"/>
              </a:ext>
            </a:extLst>
          </p:cNvPr>
          <p:cNvSpPr/>
          <p:nvPr/>
        </p:nvSpPr>
        <p:spPr>
          <a:xfrm>
            <a:off x="803275" y="4567308"/>
            <a:ext cx="321164" cy="321164"/>
          </a:xfrm>
          <a:prstGeom prst="chord">
            <a:avLst>
              <a:gd name="adj1" fmla="val 16200000"/>
              <a:gd name="adj2" fmla="val 16200000"/>
            </a:avLst>
          </a:prstGeom>
          <a:gradFill rotWithShape="0">
            <a:gsLst>
              <a:gs pos="0">
                <a:srgbClr val="40C400"/>
              </a:gs>
              <a:gs pos="100000">
                <a:srgbClr val="40C400"/>
              </a:gs>
            </a:gsLst>
            <a:lin ang="2700000" scaled="1"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Tětiva 25">
            <a:extLst>
              <a:ext uri="{FF2B5EF4-FFF2-40B4-BE49-F238E27FC236}">
                <a16:creationId xmlns:a16="http://schemas.microsoft.com/office/drawing/2014/main" id="{7DF412C6-DB4A-D24E-85AB-1935FB90926F}"/>
              </a:ext>
            </a:extLst>
          </p:cNvPr>
          <p:cNvSpPr/>
          <p:nvPr/>
        </p:nvSpPr>
        <p:spPr>
          <a:xfrm>
            <a:off x="803275" y="5050269"/>
            <a:ext cx="321164" cy="321164"/>
          </a:xfrm>
          <a:prstGeom prst="chord">
            <a:avLst>
              <a:gd name="adj1" fmla="val 16200000"/>
              <a:gd name="adj2" fmla="val 16200000"/>
            </a:avLst>
          </a:prstGeom>
          <a:gradFill rotWithShape="0">
            <a:gsLst>
              <a:gs pos="0">
                <a:srgbClr val="40C400"/>
              </a:gs>
              <a:gs pos="100000">
                <a:srgbClr val="40C400"/>
              </a:gs>
            </a:gsLst>
            <a:lin ang="2700000" scaled="1"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DE0E403-E07B-1545-92D8-7DE5A99E211E}"/>
              </a:ext>
            </a:extLst>
          </p:cNvPr>
          <p:cNvSpPr txBox="1"/>
          <p:nvPr/>
        </p:nvSpPr>
        <p:spPr>
          <a:xfrm>
            <a:off x="763847" y="3428999"/>
            <a:ext cx="396000" cy="320349"/>
          </a:xfrm>
          <a:prstGeom prst="rect">
            <a:avLst/>
          </a:prstGeom>
          <a:noFill/>
        </p:spPr>
        <p:txBody>
          <a:bodyPr wrap="square" lIns="0" tIns="0" rIns="0" bIns="0" numCol="1" spcCol="792000" rtlCol="0" anchor="ctr" anchorCtr="1">
            <a:noAutofit/>
          </a:bodyPr>
          <a:lstStyle/>
          <a:p>
            <a:pPr algn="ctr">
              <a:buClr>
                <a:schemeClr val="tx1"/>
              </a:buClr>
              <a:buSzPct val="130000"/>
            </a:pPr>
            <a:r>
              <a:rPr lang="cs-CZ" sz="13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1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56804BB9-ABF2-DF42-AE56-5161F9E30438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D29CBBB-5DE1-8C45-BE63-2C953C235C24}"/>
              </a:ext>
            </a:extLst>
          </p:cNvPr>
          <p:cNvSpPr txBox="1"/>
          <p:nvPr/>
        </p:nvSpPr>
        <p:spPr>
          <a:xfrm>
            <a:off x="763847" y="3907563"/>
            <a:ext cx="396000" cy="320349"/>
          </a:xfrm>
          <a:prstGeom prst="rect">
            <a:avLst/>
          </a:prstGeom>
          <a:noFill/>
        </p:spPr>
        <p:txBody>
          <a:bodyPr wrap="square" lIns="0" tIns="0" rIns="0" bIns="0" numCol="1" spcCol="792000" rtlCol="0" anchor="ctr" anchorCtr="1">
            <a:noAutofit/>
          </a:bodyPr>
          <a:lstStyle/>
          <a:p>
            <a:pPr algn="ctr">
              <a:buClr>
                <a:schemeClr val="tx1"/>
              </a:buClr>
              <a:buSzPct val="130000"/>
            </a:pPr>
            <a:r>
              <a:rPr lang="cs-CZ" sz="13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2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2F2FD7A-272D-5B4C-B899-CB05E0C7F79F}"/>
              </a:ext>
            </a:extLst>
          </p:cNvPr>
          <p:cNvSpPr txBox="1"/>
          <p:nvPr/>
        </p:nvSpPr>
        <p:spPr>
          <a:xfrm>
            <a:off x="763847" y="4565589"/>
            <a:ext cx="396000" cy="320349"/>
          </a:xfrm>
          <a:prstGeom prst="rect">
            <a:avLst/>
          </a:prstGeom>
          <a:noFill/>
        </p:spPr>
        <p:txBody>
          <a:bodyPr wrap="square" lIns="0" tIns="0" rIns="0" bIns="0" numCol="1" spcCol="792000" rtlCol="0" anchor="ctr" anchorCtr="1">
            <a:noAutofit/>
          </a:bodyPr>
          <a:lstStyle/>
          <a:p>
            <a:pPr algn="ctr">
              <a:buClr>
                <a:schemeClr val="tx1"/>
              </a:buClr>
              <a:buSzPct val="130000"/>
            </a:pPr>
            <a:r>
              <a:rPr lang="cs-CZ" sz="13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3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2C864954-7413-A449-80F7-B849F544D9AD}"/>
              </a:ext>
            </a:extLst>
          </p:cNvPr>
          <p:cNvSpPr txBox="1"/>
          <p:nvPr/>
        </p:nvSpPr>
        <p:spPr>
          <a:xfrm>
            <a:off x="763847" y="5052699"/>
            <a:ext cx="396000" cy="320349"/>
          </a:xfrm>
          <a:prstGeom prst="rect">
            <a:avLst/>
          </a:prstGeom>
          <a:noFill/>
        </p:spPr>
        <p:txBody>
          <a:bodyPr wrap="square" lIns="0" tIns="0" rIns="0" bIns="0" numCol="1" spcCol="792000" rtlCol="0" anchor="ctr" anchorCtr="1">
            <a:noAutofit/>
          </a:bodyPr>
          <a:lstStyle/>
          <a:p>
            <a:pPr algn="ctr">
              <a:buClr>
                <a:schemeClr val="tx1"/>
              </a:buClr>
              <a:buSzPct val="130000"/>
            </a:pPr>
            <a:r>
              <a:rPr lang="cs-CZ" sz="13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99450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6C3ADD4-B3EF-C948-9C5E-CEFA909DDCB2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rgbClr val="40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C6A4428-0E36-6C4B-A812-E030AA716046}"/>
              </a:ext>
            </a:extLst>
          </p:cNvPr>
          <p:cNvSpPr txBox="1"/>
          <p:nvPr/>
        </p:nvSpPr>
        <p:spPr>
          <a:xfrm>
            <a:off x="434543" y="265669"/>
            <a:ext cx="9087851" cy="1558028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5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Titulek H1 </a:t>
            </a:r>
            <a:r>
              <a:rPr lang="cs-CZ" sz="5400" b="1" dirty="0" err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SemiBold</a:t>
            </a:r>
            <a:r>
              <a:rPr lang="cs-CZ" sz="5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54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03B1E2A-4F20-9E4F-978E-95BC52C57D3A}"/>
              </a:ext>
            </a:extLst>
          </p:cNvPr>
          <p:cNvSpPr txBox="1"/>
          <p:nvPr/>
        </p:nvSpPr>
        <p:spPr>
          <a:xfrm>
            <a:off x="443970" y="1169818"/>
            <a:ext cx="9087851" cy="1281029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Titulek H2 </a:t>
            </a:r>
            <a:r>
              <a:rPr lang="cs-CZ" sz="3600" b="1" dirty="0" err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SemiBold</a:t>
            </a:r>
            <a:r>
              <a:rPr lang="cs-CZ" sz="36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36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4290625-5AE7-BD4F-8BB2-97882C27C783}"/>
              </a:ext>
            </a:extLst>
          </p:cNvPr>
          <p:cNvSpPr txBox="1"/>
          <p:nvPr/>
        </p:nvSpPr>
        <p:spPr>
          <a:xfrm>
            <a:off x="443970" y="1857400"/>
            <a:ext cx="9087851" cy="1096363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Titulek H3 </a:t>
            </a:r>
            <a:r>
              <a:rPr lang="cs-CZ" sz="2400" b="1" dirty="0" err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SemiBold</a:t>
            </a:r>
            <a:r>
              <a:rPr lang="cs-CZ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24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F1A9BF0-A506-834E-B853-BB67F6381A32}"/>
              </a:ext>
            </a:extLst>
          </p:cNvPr>
          <p:cNvSpPr txBox="1"/>
          <p:nvPr/>
        </p:nvSpPr>
        <p:spPr>
          <a:xfrm>
            <a:off x="434543" y="3057783"/>
            <a:ext cx="11349470" cy="2850850"/>
          </a:xfrm>
          <a:prstGeom prst="rect">
            <a:avLst/>
          </a:prstGeom>
          <a:noFill/>
        </p:spPr>
        <p:txBody>
          <a:bodyPr wrap="square" lIns="360000" tIns="360000" rIns="360000" bIns="360000" numCol="2" spcCol="792000" rtlCol="0">
            <a:noAutofit/>
          </a:bodyPr>
          <a:lstStyle/>
          <a:p>
            <a:pPr>
              <a:lnSpc>
                <a:spcPts val="1740"/>
              </a:lnSpc>
            </a:pP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Standardní text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Light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13 , řádkování 17,6pt</a:t>
            </a:r>
          </a:p>
          <a:p>
            <a:pPr>
              <a:lnSpc>
                <a:spcPts val="1740"/>
              </a:lnSpc>
            </a:pP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elit.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non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Fusce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risus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viverra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id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massa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elit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tincidunt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nisl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id,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malesuada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felis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sed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magna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condimentum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non in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Donec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ultricies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scelerisque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Aenean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rhoncus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urna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eu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ullamcorper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lacus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porta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non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pharetra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purus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Donec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laoreet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velit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Sed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orci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eu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molestie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Etiam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mattis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  <a:p>
            <a:pPr>
              <a:lnSpc>
                <a:spcPts val="1740"/>
              </a:lnSpc>
            </a:pP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Suspendisse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risus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sed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felis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justo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vestibulum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vel,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mattis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arcu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et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ultricies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dui.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Suspendisse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gravida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bibendum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vitae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tempor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fringilla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commodo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pharetra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odio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lacinia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Vivamus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laoreet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nunc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non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pulvinar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  <a:p>
            <a:pPr>
              <a:lnSpc>
                <a:spcPts val="1740"/>
              </a:lnSpc>
            </a:pPr>
            <a:endParaRPr lang="cs-CZ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cs-CZ" sz="1200" u="sng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Link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9BBCAAB3-8431-F74D-AC9D-E18772F75855}"/>
              </a:ext>
            </a:extLst>
          </p:cNvPr>
          <p:cNvSpPr/>
          <p:nvPr/>
        </p:nvSpPr>
        <p:spPr>
          <a:xfrm>
            <a:off x="715952" y="5549912"/>
            <a:ext cx="29979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Popisky grafů a komplexních technických materiálů </a:t>
            </a:r>
            <a:r>
              <a:rPr lang="cs-CZ" sz="9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Light</a:t>
            </a:r>
            <a:r>
              <a:rPr lang="cs-CZ" sz="9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9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3699E534-73CB-424A-8B05-8ADE024E6F89}"/>
              </a:ext>
            </a:extLst>
          </p:cNvPr>
          <p:cNvSpPr txBox="1"/>
          <p:nvPr/>
        </p:nvSpPr>
        <p:spPr>
          <a:xfrm>
            <a:off x="443970" y="2385300"/>
            <a:ext cx="9087851" cy="1004030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Doplňkový titulek </a:t>
            </a:r>
            <a:r>
              <a:rPr lang="cs-CZ" u="sng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Regular</a:t>
            </a:r>
            <a:r>
              <a:rPr lang="cs-CZ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18 </a:t>
            </a:r>
            <a:r>
              <a:rPr lang="cs-CZ" u="sng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Underlined</a:t>
            </a:r>
            <a:endParaRPr lang="cs-CZ" u="sng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Zástupný symbol pro číslo snímku 1">
            <a:extLst>
              <a:ext uri="{FF2B5EF4-FFF2-40B4-BE49-F238E27FC236}">
                <a16:creationId xmlns:a16="http://schemas.microsoft.com/office/drawing/2014/main" id="{577EE659-9426-B449-811C-E33FB251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11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90DAC247-A05F-024B-8A45-C0A370DBB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CFFF4A76-0CC5-5A4E-AB56-0A942A0DBE12}"/>
              </a:ext>
            </a:extLst>
          </p:cNvPr>
          <p:cNvSpPr/>
          <p:nvPr/>
        </p:nvSpPr>
        <p:spPr>
          <a:xfrm>
            <a:off x="715952" y="5920404"/>
            <a:ext cx="115127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7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Popisky pod čarou </a:t>
            </a:r>
            <a:r>
              <a:rPr lang="cs-CZ" sz="7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Light</a:t>
            </a:r>
            <a:r>
              <a:rPr lang="cs-CZ" sz="7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7</a:t>
            </a:r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FA234CAB-60CC-5B4D-AB47-0079ED4751D3}"/>
              </a:ext>
            </a:extLst>
          </p:cNvPr>
          <p:cNvCxnSpPr>
            <a:cxnSpLocks/>
          </p:cNvCxnSpPr>
          <p:nvPr/>
        </p:nvCxnSpPr>
        <p:spPr>
          <a:xfrm>
            <a:off x="812691" y="5929872"/>
            <a:ext cx="254109" cy="0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A29F439-BAFD-9F4C-9181-46DF0E9D65B2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2148771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>
            <a:extLst>
              <a:ext uri="{FF2B5EF4-FFF2-40B4-BE49-F238E27FC236}">
                <a16:creationId xmlns:a16="http://schemas.microsoft.com/office/drawing/2014/main" id="{F357538B-264A-1844-A313-5CD56305185F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048635-422A-EC4C-A28C-C43F2B85C63D}"/>
              </a:ext>
            </a:extLst>
          </p:cNvPr>
          <p:cNvSpPr txBox="1"/>
          <p:nvPr/>
        </p:nvSpPr>
        <p:spPr>
          <a:xfrm>
            <a:off x="434543" y="265669"/>
            <a:ext cx="9087851" cy="1558028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5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Titulek H1 </a:t>
            </a:r>
            <a:r>
              <a:rPr lang="cs-CZ" sz="54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SemiBold</a:t>
            </a:r>
            <a:r>
              <a:rPr lang="cs-CZ" sz="5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54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C5EDF79-C2BC-324D-8929-21CE8EEC76BF}"/>
              </a:ext>
            </a:extLst>
          </p:cNvPr>
          <p:cNvSpPr txBox="1"/>
          <p:nvPr/>
        </p:nvSpPr>
        <p:spPr>
          <a:xfrm>
            <a:off x="443970" y="1169818"/>
            <a:ext cx="9087851" cy="1281029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36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Titulek H2 </a:t>
            </a:r>
            <a:r>
              <a:rPr lang="cs-CZ" sz="36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SemiBold</a:t>
            </a:r>
            <a:r>
              <a:rPr lang="cs-CZ" sz="36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36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5FF249F-474C-D243-9D21-337C35F23E8E}"/>
              </a:ext>
            </a:extLst>
          </p:cNvPr>
          <p:cNvSpPr txBox="1"/>
          <p:nvPr/>
        </p:nvSpPr>
        <p:spPr>
          <a:xfrm>
            <a:off x="443970" y="1857400"/>
            <a:ext cx="9087851" cy="1096363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Titulek H3 </a:t>
            </a:r>
            <a:r>
              <a:rPr lang="cs-CZ" sz="24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SemiBold</a:t>
            </a:r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24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044AF9-C089-F742-9D6E-08DD0AA1D569}"/>
              </a:ext>
            </a:extLst>
          </p:cNvPr>
          <p:cNvSpPr txBox="1"/>
          <p:nvPr/>
        </p:nvSpPr>
        <p:spPr>
          <a:xfrm>
            <a:off x="434543" y="3057783"/>
            <a:ext cx="11349470" cy="2673100"/>
          </a:xfrm>
          <a:prstGeom prst="rect">
            <a:avLst/>
          </a:prstGeom>
          <a:noFill/>
        </p:spPr>
        <p:txBody>
          <a:bodyPr wrap="square" lIns="360000" tIns="360000" rIns="360000" bIns="360000" numCol="2" spcCol="792000" rtlCol="0">
            <a:noAutofit/>
          </a:bodyPr>
          <a:lstStyle/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Standardní text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Light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13, řádkování 17,6pt</a:t>
            </a:r>
          </a:p>
          <a:p>
            <a:pPr>
              <a:lnSpc>
                <a:spcPts val="1760"/>
              </a:lnSpc>
            </a:pP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elit.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est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non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Fusce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risus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viverra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Nam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id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massa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elit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tincidunt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nisl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id,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malesuada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felis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sed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magna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condimentum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non in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Donec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ultricies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scelerisque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Aenean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rhoncus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urna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ullamcorper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lacus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porta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non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pharetra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purus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Donec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laoreet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velit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Sed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aliquet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orci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molestie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Etiam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ac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mattis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Suspendisse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risus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sed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aliquet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felis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lnSpc>
                <a:spcPts val="1760"/>
              </a:lnSpc>
            </a:pP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quam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justo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vestibulum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vel,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mattis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arcu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et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ultricies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dui.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Suspendisse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gravida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bibendum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vitae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tempor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fringilla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commodo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pharetra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odio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lacinia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  <a:p>
            <a:pPr>
              <a:lnSpc>
                <a:spcPts val="1760"/>
              </a:lnSpc>
            </a:pPr>
            <a:endParaRPr lang="cs-CZ" sz="1300" u="sng" dirty="0">
              <a:solidFill>
                <a:srgbClr val="40C4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u="sng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Link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F91A412-F61D-844C-86D6-4CEC03F070AE}"/>
              </a:ext>
            </a:extLst>
          </p:cNvPr>
          <p:cNvSpPr txBox="1"/>
          <p:nvPr/>
        </p:nvSpPr>
        <p:spPr>
          <a:xfrm>
            <a:off x="443970" y="2385300"/>
            <a:ext cx="9087851" cy="1004030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Doplňkový titulek </a:t>
            </a:r>
            <a:r>
              <a:rPr lang="cs-CZ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Regular</a:t>
            </a:r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 18 </a:t>
            </a:r>
            <a:r>
              <a:rPr lang="cs-CZ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Underlined</a:t>
            </a:r>
            <a:endParaRPr lang="cs-CZ" u="sng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Zástupný symbol pro číslo snímku 1">
            <a:extLst>
              <a:ext uri="{FF2B5EF4-FFF2-40B4-BE49-F238E27FC236}">
                <a16:creationId xmlns:a16="http://schemas.microsoft.com/office/drawing/2014/main" id="{927E0FB6-7775-6B47-925B-4FD1CAB8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12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C0D5FF35-996C-E847-A6BA-8E88560AD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8FD3E1E1-4F6A-AE44-B86B-463C6CC092B5}"/>
              </a:ext>
            </a:extLst>
          </p:cNvPr>
          <p:cNvSpPr/>
          <p:nvPr/>
        </p:nvSpPr>
        <p:spPr>
          <a:xfrm>
            <a:off x="715952" y="5549912"/>
            <a:ext cx="299793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9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Popisky grafů a komplexních technických materiálů </a:t>
            </a:r>
            <a:r>
              <a:rPr lang="cs-CZ" sz="9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Light</a:t>
            </a:r>
            <a:r>
              <a:rPr lang="cs-CZ" sz="900" dirty="0">
                <a:latin typeface="Segoe UI Light" panose="020B0502040204020203" pitchFamily="34" charset="0"/>
                <a:cs typeface="Segoe UI Light" panose="020B0502040204020203" pitchFamily="34" charset="0"/>
              </a:rPr>
              <a:t> 9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195F6F6D-69DC-C541-B00E-F60105B2D153}"/>
              </a:ext>
            </a:extLst>
          </p:cNvPr>
          <p:cNvSpPr/>
          <p:nvPr/>
        </p:nvSpPr>
        <p:spPr>
          <a:xfrm>
            <a:off x="715952" y="5928287"/>
            <a:ext cx="115127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Popisky pod čarou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Light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7</a:t>
            </a: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3FC474DA-28F5-5E46-9973-2BDC4837B41E}"/>
              </a:ext>
            </a:extLst>
          </p:cNvPr>
          <p:cNvCxnSpPr>
            <a:cxnSpLocks/>
          </p:cNvCxnSpPr>
          <p:nvPr/>
        </p:nvCxnSpPr>
        <p:spPr>
          <a:xfrm>
            <a:off x="812691" y="5929872"/>
            <a:ext cx="254109" cy="0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261E4B7-2879-B44F-A355-2A5815A04042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1927417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>
            <a:extLst>
              <a:ext uri="{FF2B5EF4-FFF2-40B4-BE49-F238E27FC236}">
                <a16:creationId xmlns:a16="http://schemas.microsoft.com/office/drawing/2014/main" id="{84E25DF9-DBB6-8340-ADB3-FA2808DEF4AE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048635-422A-EC4C-A28C-C43F2B85C63D}"/>
              </a:ext>
            </a:extLst>
          </p:cNvPr>
          <p:cNvSpPr txBox="1"/>
          <p:nvPr/>
        </p:nvSpPr>
        <p:spPr>
          <a:xfrm>
            <a:off x="434543" y="1001945"/>
            <a:ext cx="5266170" cy="1558028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5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Odrážky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044AF9-C089-F742-9D6E-08DD0AA1D569}"/>
              </a:ext>
            </a:extLst>
          </p:cNvPr>
          <p:cNvSpPr txBox="1"/>
          <p:nvPr/>
        </p:nvSpPr>
        <p:spPr>
          <a:xfrm>
            <a:off x="434543" y="2202586"/>
            <a:ext cx="4352206" cy="3665164"/>
          </a:xfrm>
          <a:prstGeom prst="rect">
            <a:avLst/>
          </a:prstGeom>
          <a:noFill/>
        </p:spPr>
        <p:txBody>
          <a:bodyPr wrap="square" lIns="360000" tIns="360000" rIns="360000" bIns="360000" numCol="1" spcCol="792000" rtlCol="0">
            <a:noAutofit/>
          </a:bodyPr>
          <a:lstStyle/>
          <a:p>
            <a:pPr marL="285750" indent="-285750">
              <a:lnSpc>
                <a:spcPts val="2260"/>
              </a:lnSpc>
              <a:buSzPct val="130000"/>
              <a:buFont typeface="Helvetica" pitchFamily="2" charset="0"/>
              <a:buChar char="●"/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Standardní text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Light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13.</a:t>
            </a:r>
          </a:p>
          <a:p>
            <a:pPr marL="285750" indent="-285750">
              <a:lnSpc>
                <a:spcPts val="2260"/>
              </a:lnSpc>
              <a:buSzPct val="130000"/>
              <a:buFont typeface="Helvetica" pitchFamily="2" charset="0"/>
              <a:buChar char="●"/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Řádkování 22,6pt.</a:t>
            </a:r>
          </a:p>
          <a:p>
            <a:pPr marL="285750" indent="-285750">
              <a:lnSpc>
                <a:spcPts val="2260"/>
              </a:lnSpc>
              <a:buSzPct val="130000"/>
              <a:buFont typeface="Helvetica" pitchFamily="2" charset="0"/>
              <a:buChar char="●"/>
            </a:pP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Fusce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risus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  <a:p>
            <a:pPr marL="285750" indent="-285750">
              <a:lnSpc>
                <a:spcPts val="2260"/>
              </a:lnSpc>
              <a:buSzPct val="130000"/>
              <a:buFont typeface="Helvetica" pitchFamily="2" charset="0"/>
              <a:buChar char="●"/>
            </a:pP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viverra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F91A412-F61D-844C-86D6-4CEC03F070AE}"/>
              </a:ext>
            </a:extLst>
          </p:cNvPr>
          <p:cNvSpPr txBox="1"/>
          <p:nvPr/>
        </p:nvSpPr>
        <p:spPr>
          <a:xfrm>
            <a:off x="443969" y="396175"/>
            <a:ext cx="5266171" cy="1004030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Textový prvek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73FAD8C8-51EB-DC42-ACC3-0826A65BD529}"/>
              </a:ext>
            </a:extLst>
          </p:cNvPr>
          <p:cNvSpPr/>
          <p:nvPr/>
        </p:nvSpPr>
        <p:spPr>
          <a:xfrm>
            <a:off x="6491288" y="3423180"/>
            <a:ext cx="4897437" cy="1143000"/>
          </a:xfrm>
          <a:prstGeom prst="rect">
            <a:avLst/>
          </a:prstGeom>
          <a:solidFill>
            <a:srgbClr val="40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E8E47FD-4F36-FE43-98FA-9583C771A86B}"/>
              </a:ext>
            </a:extLst>
          </p:cNvPr>
          <p:cNvSpPr txBox="1"/>
          <p:nvPr/>
        </p:nvSpPr>
        <p:spPr>
          <a:xfrm>
            <a:off x="6503520" y="3430127"/>
            <a:ext cx="4576163" cy="1168691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pPr>
              <a:lnSpc>
                <a:spcPts val="1760"/>
              </a:lnSpc>
            </a:pP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Tento rámeček má variabilní velikost a slouží ke zvýraznění informace v textu.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7BA68EAF-BBBE-9C4D-A032-58A0B7F335B0}"/>
              </a:ext>
            </a:extLst>
          </p:cNvPr>
          <p:cNvSpPr txBox="1"/>
          <p:nvPr/>
        </p:nvSpPr>
        <p:spPr>
          <a:xfrm>
            <a:off x="6128794" y="2099397"/>
            <a:ext cx="5655219" cy="1628093"/>
          </a:xfrm>
          <a:prstGeom prst="rect">
            <a:avLst/>
          </a:prstGeom>
          <a:noFill/>
        </p:spPr>
        <p:txBody>
          <a:bodyPr wrap="square" lIns="360000" tIns="360000" rIns="360000" bIns="360000" numCol="1" spcCol="792000" rtlCol="0">
            <a:noAutofit/>
          </a:bodyPr>
          <a:lstStyle/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Standardní text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Light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13, řádkování 17,6pt</a:t>
            </a:r>
          </a:p>
          <a:p>
            <a:pPr>
              <a:lnSpc>
                <a:spcPts val="1760"/>
              </a:lnSpc>
            </a:pP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elit.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est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non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endParaRPr lang="cs-CZ" sz="1300" u="sng" dirty="0">
              <a:solidFill>
                <a:srgbClr val="40C4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865BAF49-569B-FB4B-AC85-BE80547BFD10}"/>
              </a:ext>
            </a:extLst>
          </p:cNvPr>
          <p:cNvSpPr txBox="1"/>
          <p:nvPr/>
        </p:nvSpPr>
        <p:spPr>
          <a:xfrm>
            <a:off x="6113141" y="1001945"/>
            <a:ext cx="5266170" cy="1558028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5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Zvýraznění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ED75182-7D6B-E743-9621-BE5CE64D6584}"/>
              </a:ext>
            </a:extLst>
          </p:cNvPr>
          <p:cNvSpPr txBox="1"/>
          <p:nvPr/>
        </p:nvSpPr>
        <p:spPr>
          <a:xfrm>
            <a:off x="6128794" y="4493148"/>
            <a:ext cx="5655219" cy="1628093"/>
          </a:xfrm>
          <a:prstGeom prst="rect">
            <a:avLst/>
          </a:prstGeom>
          <a:noFill/>
        </p:spPr>
        <p:txBody>
          <a:bodyPr wrap="square" lIns="360000" tIns="360000" rIns="360000" bIns="360000" numCol="1" spcCol="792000" rtlCol="0">
            <a:noAutofit/>
          </a:bodyPr>
          <a:lstStyle/>
          <a:p>
            <a:pPr>
              <a:lnSpc>
                <a:spcPts val="1760"/>
              </a:lnSpc>
            </a:pP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elit.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est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non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Fusce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risus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viverra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Nam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id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massa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endParaRPr lang="cs-CZ" sz="1300" u="sng" dirty="0">
              <a:solidFill>
                <a:srgbClr val="40C4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Zástupný symbol pro číslo snímku 1">
            <a:extLst>
              <a:ext uri="{FF2B5EF4-FFF2-40B4-BE49-F238E27FC236}">
                <a16:creationId xmlns:a16="http://schemas.microsoft.com/office/drawing/2014/main" id="{3373B4F8-F7C5-0049-B050-B94FBB409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13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1E2BC66-398D-E74D-8158-314ADC371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5D447BDC-CCB4-A14B-98DB-85B35A65B990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3567897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DA231AA5-DC48-9B41-A481-DAF2D1A2C224}"/>
              </a:ext>
            </a:extLst>
          </p:cNvPr>
          <p:cNvSpPr/>
          <p:nvPr/>
        </p:nvSpPr>
        <p:spPr>
          <a:xfrm>
            <a:off x="413743" y="404815"/>
            <a:ext cx="11370270" cy="6048375"/>
          </a:xfrm>
          <a:prstGeom prst="rect">
            <a:avLst/>
          </a:prstGeom>
          <a:solidFill>
            <a:srgbClr val="40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 descr="Obsah obrázku budova&#10;&#10;Popis byl vytvořen automaticky">
            <a:extLst>
              <a:ext uri="{FF2B5EF4-FFF2-40B4-BE49-F238E27FC236}">
                <a16:creationId xmlns:a16="http://schemas.microsoft.com/office/drawing/2014/main" id="{CD99C938-2D19-F548-81DC-C56EFFAF5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" r="28612"/>
          <a:stretch/>
        </p:blipFill>
        <p:spPr>
          <a:xfrm>
            <a:off x="7932198" y="906745"/>
            <a:ext cx="3852000" cy="5049594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25BD44F5-49F2-8342-BCEC-4ABB15DB9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153" y="769913"/>
            <a:ext cx="1066227" cy="332585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C3BCC50A-87DD-8F44-8C72-9B18E7D2BA1B}"/>
              </a:ext>
            </a:extLst>
          </p:cNvPr>
          <p:cNvSpPr txBox="1"/>
          <p:nvPr/>
        </p:nvSpPr>
        <p:spPr>
          <a:xfrm>
            <a:off x="432051" y="2824406"/>
            <a:ext cx="9087851" cy="1835027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Vložte doplňkový nadpis</a:t>
            </a:r>
            <a:endParaRPr lang="cs-CZ" sz="5400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cs-CZ" sz="5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Vložte textový předěl</a:t>
            </a:r>
          </a:p>
        </p:txBody>
      </p:sp>
      <p:sp>
        <p:nvSpPr>
          <p:cNvPr id="8" name="Zástupný symbol pro číslo snímku 1">
            <a:extLst>
              <a:ext uri="{FF2B5EF4-FFF2-40B4-BE49-F238E27FC236}">
                <a16:creationId xmlns:a16="http://schemas.microsoft.com/office/drawing/2014/main" id="{7C55A233-ECCA-324B-B7F8-D5E6F99A3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14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2403B5D-7F12-3644-A4DA-8BB99F15B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140294B-6F0F-B94D-993A-BD5218D5B70D}"/>
              </a:ext>
            </a:extLst>
          </p:cNvPr>
          <p:cNvSpPr txBox="1"/>
          <p:nvPr/>
        </p:nvSpPr>
        <p:spPr>
          <a:xfrm>
            <a:off x="812153" y="6231442"/>
            <a:ext cx="9087851" cy="502015"/>
          </a:xfrm>
          <a:prstGeom prst="rect">
            <a:avLst/>
          </a:prstGeom>
          <a:noFill/>
        </p:spPr>
        <p:txBody>
          <a:bodyPr wrap="square" lIns="0" tIns="360000" rIns="360000" bIns="0" rtlCol="0">
            <a:spAutoFit/>
          </a:bodyPr>
          <a:lstStyle/>
          <a:p>
            <a:r>
              <a:rPr lang="cs-CZ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 | 555 90 10 10</a:t>
            </a:r>
          </a:p>
        </p:txBody>
      </p:sp>
    </p:spTree>
    <p:extLst>
      <p:ext uri="{BB962C8B-B14F-4D97-AF65-F5344CB8AC3E}">
        <p14:creationId xmlns:p14="http://schemas.microsoft.com/office/powerpoint/2010/main" val="3739752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AA627518-CF15-D541-9A3E-40A3E03D63EA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B81E3D1-001E-0941-8556-17D80BDAC2FB}"/>
              </a:ext>
            </a:extLst>
          </p:cNvPr>
          <p:cNvSpPr txBox="1"/>
          <p:nvPr/>
        </p:nvSpPr>
        <p:spPr>
          <a:xfrm>
            <a:off x="432051" y="2824406"/>
            <a:ext cx="9087851" cy="1835027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u="sng" dirty="0">
                <a:solidFill>
                  <a:srgbClr val="40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Vložte doplňkový nadpis</a:t>
            </a:r>
            <a:endParaRPr lang="cs-CZ" sz="5400" b="1" dirty="0">
              <a:solidFill>
                <a:srgbClr val="40C400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cs-CZ" sz="5400" b="1" dirty="0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Vložte textový předěl</a:t>
            </a:r>
          </a:p>
        </p:txBody>
      </p:sp>
      <p:pic>
        <p:nvPicPr>
          <p:cNvPr id="3" name="Obrázek 2" descr="Obsah obrázku budova, most&#10;&#10;Popis byl vytvořen automaticky">
            <a:extLst>
              <a:ext uri="{FF2B5EF4-FFF2-40B4-BE49-F238E27FC236}">
                <a16:creationId xmlns:a16="http://schemas.microsoft.com/office/drawing/2014/main" id="{69720AA8-90C6-B640-AD9E-8A349B7C5BD5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4" r="29134"/>
          <a:stretch/>
        </p:blipFill>
        <p:spPr>
          <a:xfrm>
            <a:off x="7930718" y="901662"/>
            <a:ext cx="3852000" cy="5076378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3165D224-FF7B-D844-A399-14497FAA4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275" y="603615"/>
            <a:ext cx="975193" cy="304189"/>
          </a:xfrm>
          <a:prstGeom prst="rect">
            <a:avLst/>
          </a:prstGeom>
        </p:spPr>
      </p:pic>
      <p:sp>
        <p:nvSpPr>
          <p:cNvPr id="7" name="Zástupný symbol pro číslo snímku 1">
            <a:extLst>
              <a:ext uri="{FF2B5EF4-FFF2-40B4-BE49-F238E27FC236}">
                <a16:creationId xmlns:a16="http://schemas.microsoft.com/office/drawing/2014/main" id="{C17E94B2-5ED0-EE4D-9F3B-6E6A9880A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15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2E564A2-A5C1-4247-8C67-60E7B65F9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EF4FA4B6-BB9B-3E4D-B98F-B6DBF5ACFEA6}"/>
              </a:ext>
            </a:extLst>
          </p:cNvPr>
          <p:cNvSpPr txBox="1"/>
          <p:nvPr/>
        </p:nvSpPr>
        <p:spPr>
          <a:xfrm>
            <a:off x="812153" y="6231442"/>
            <a:ext cx="9087851" cy="502015"/>
          </a:xfrm>
          <a:prstGeom prst="rect">
            <a:avLst/>
          </a:prstGeom>
          <a:noFill/>
        </p:spPr>
        <p:txBody>
          <a:bodyPr wrap="square" lIns="0" tIns="360000" rIns="360000" bIns="0" rtlCol="0">
            <a:spAutoFit/>
          </a:bodyPr>
          <a:lstStyle/>
          <a:p>
            <a:r>
              <a:rPr lang="cs-CZ" sz="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 | 555 90 10 10</a:t>
            </a:r>
          </a:p>
        </p:txBody>
      </p:sp>
    </p:spTree>
    <p:extLst>
      <p:ext uri="{BB962C8B-B14F-4D97-AF65-F5344CB8AC3E}">
        <p14:creationId xmlns:p14="http://schemas.microsoft.com/office/powerpoint/2010/main" val="2920786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2BB18246-7FE2-8C4D-B5DB-B1EBFEC6732E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048635-422A-EC4C-A28C-C43F2B85C63D}"/>
              </a:ext>
            </a:extLst>
          </p:cNvPr>
          <p:cNvSpPr txBox="1"/>
          <p:nvPr/>
        </p:nvSpPr>
        <p:spPr>
          <a:xfrm>
            <a:off x="434543" y="1026385"/>
            <a:ext cx="9087851" cy="2389025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5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Titulek H1 </a:t>
            </a:r>
            <a:r>
              <a:rPr lang="cs-CZ" sz="54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SemiBold</a:t>
            </a:r>
            <a:r>
              <a:rPr lang="cs-CZ" sz="5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54</a:t>
            </a:r>
          </a:p>
          <a:p>
            <a:r>
              <a:rPr lang="cs-CZ" sz="5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Může být dlouhý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044AF9-C089-F742-9D6E-08DD0AA1D569}"/>
              </a:ext>
            </a:extLst>
          </p:cNvPr>
          <p:cNvSpPr txBox="1"/>
          <p:nvPr/>
        </p:nvSpPr>
        <p:spPr>
          <a:xfrm>
            <a:off x="443970" y="3047916"/>
            <a:ext cx="11349470" cy="2809921"/>
          </a:xfrm>
          <a:prstGeom prst="rect">
            <a:avLst/>
          </a:prstGeom>
          <a:noFill/>
        </p:spPr>
        <p:txBody>
          <a:bodyPr wrap="square" lIns="360000" tIns="360000" rIns="360000" bIns="360000" numCol="2" spcCol="792000" rtlCol="0">
            <a:noAutofit/>
          </a:bodyPr>
          <a:lstStyle/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Standardní text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Light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13, řádkování 17,6pt</a:t>
            </a:r>
          </a:p>
          <a:p>
            <a:pPr>
              <a:lnSpc>
                <a:spcPts val="1760"/>
              </a:lnSpc>
            </a:pP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elit.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est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non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Fusce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risus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viverra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Nam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id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massa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elit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tincidunt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nisl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id,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malesuada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felis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sed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magna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condimentum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non in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Donec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ultricies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scelerisque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Aenean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rhoncus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urna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ullamcorper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lacus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porta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non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pharetra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purus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Donec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laoreet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velit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endParaRPr lang="cs-CZ" sz="1300" u="sng" dirty="0">
              <a:solidFill>
                <a:srgbClr val="40C4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F91A412-F61D-844C-86D6-4CEC03F070AE}"/>
              </a:ext>
            </a:extLst>
          </p:cNvPr>
          <p:cNvSpPr txBox="1"/>
          <p:nvPr/>
        </p:nvSpPr>
        <p:spPr>
          <a:xfrm>
            <a:off x="443970" y="412497"/>
            <a:ext cx="9087851" cy="1004030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Doplňkový titulek </a:t>
            </a:r>
            <a:r>
              <a:rPr lang="cs-CZ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Regular</a:t>
            </a:r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 18 </a:t>
            </a:r>
            <a:r>
              <a:rPr lang="cs-CZ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Underlined</a:t>
            </a:r>
            <a:endParaRPr lang="cs-CZ" u="sng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Zástupný symbol pro číslo snímku 1">
            <a:extLst>
              <a:ext uri="{FF2B5EF4-FFF2-40B4-BE49-F238E27FC236}">
                <a16:creationId xmlns:a16="http://schemas.microsoft.com/office/drawing/2014/main" id="{F69F9BA5-B51A-5D4C-B3D4-3F79E18E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16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1884C1D-E188-FF4E-A085-0F9862C8F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B00CEC0-999F-C945-8006-60414299EC02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3199504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B80B0A9B-5986-9C4B-A7BC-247E2CD24AC7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048635-422A-EC4C-A28C-C43F2B85C63D}"/>
              </a:ext>
            </a:extLst>
          </p:cNvPr>
          <p:cNvSpPr txBox="1"/>
          <p:nvPr/>
        </p:nvSpPr>
        <p:spPr>
          <a:xfrm>
            <a:off x="434543" y="427033"/>
            <a:ext cx="9087851" cy="2389025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5400" b="1" dirty="0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Titulek H1 </a:t>
            </a:r>
            <a:r>
              <a:rPr lang="cs-CZ" sz="5400" b="1" dirty="0" err="1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SemiBold</a:t>
            </a:r>
            <a:r>
              <a:rPr lang="cs-CZ" sz="5400" b="1" dirty="0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54</a:t>
            </a:r>
          </a:p>
          <a:p>
            <a:r>
              <a:rPr lang="cs-CZ" sz="5400" b="1" dirty="0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Může být zelený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044AF9-C089-F742-9D6E-08DD0AA1D569}"/>
              </a:ext>
            </a:extLst>
          </p:cNvPr>
          <p:cNvSpPr txBox="1"/>
          <p:nvPr/>
        </p:nvSpPr>
        <p:spPr>
          <a:xfrm>
            <a:off x="443970" y="3047917"/>
            <a:ext cx="11349470" cy="2815001"/>
          </a:xfrm>
          <a:prstGeom prst="rect">
            <a:avLst/>
          </a:prstGeom>
          <a:noFill/>
        </p:spPr>
        <p:txBody>
          <a:bodyPr wrap="square" lIns="360000" tIns="360000" rIns="360000" bIns="360000" numCol="2" spcCol="792000" rtlCol="0">
            <a:noAutofit/>
          </a:bodyPr>
          <a:lstStyle/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Standardní text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Light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13, řádkování 17,6pt</a:t>
            </a:r>
          </a:p>
          <a:p>
            <a:pPr>
              <a:lnSpc>
                <a:spcPts val="1760"/>
              </a:lnSpc>
            </a:pP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elit.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est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non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Fusce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risus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viverra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Nam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id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massa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elit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tincidunt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nisl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id,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malesuada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felis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sed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magna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condimentum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non in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Donec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ultricies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scelerisque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endParaRPr lang="cs-CZ" sz="1200" u="sng" dirty="0">
              <a:solidFill>
                <a:srgbClr val="40C4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cs-CZ" sz="1300" u="sng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Odkaz na web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BAADC15-A901-DE40-A770-C1C4242F1466}"/>
              </a:ext>
            </a:extLst>
          </p:cNvPr>
          <p:cNvSpPr txBox="1"/>
          <p:nvPr/>
        </p:nvSpPr>
        <p:spPr>
          <a:xfrm>
            <a:off x="443970" y="2287704"/>
            <a:ext cx="9087851" cy="1096363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Pod ním může být H3 </a:t>
            </a:r>
            <a:r>
              <a:rPr lang="cs-CZ" sz="24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SemiBold</a:t>
            </a:r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24</a:t>
            </a:r>
          </a:p>
        </p:txBody>
      </p:sp>
      <p:sp>
        <p:nvSpPr>
          <p:cNvPr id="13" name="Zástupný symbol pro číslo snímku 1">
            <a:extLst>
              <a:ext uri="{FF2B5EF4-FFF2-40B4-BE49-F238E27FC236}">
                <a16:creationId xmlns:a16="http://schemas.microsoft.com/office/drawing/2014/main" id="{80610C93-D2FD-1C4D-8914-AF0C840AD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17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CF35D849-82F9-8F48-9803-A093599BC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1B94B65-AE72-034E-8836-FBA2CCB41C5D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2722868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1422B74F-C48E-354D-B773-6B415356D03D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048635-422A-EC4C-A28C-C43F2B85C63D}"/>
              </a:ext>
            </a:extLst>
          </p:cNvPr>
          <p:cNvSpPr txBox="1"/>
          <p:nvPr/>
        </p:nvSpPr>
        <p:spPr>
          <a:xfrm>
            <a:off x="434543" y="276947"/>
            <a:ext cx="9087851" cy="3220021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5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Titulek H1 </a:t>
            </a:r>
            <a:r>
              <a:rPr lang="cs-CZ" sz="54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SemiBold</a:t>
            </a:r>
            <a:r>
              <a:rPr lang="cs-CZ" sz="5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54</a:t>
            </a:r>
          </a:p>
          <a:p>
            <a:r>
              <a:rPr lang="cs-CZ" sz="5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může být klidně přes celou šířku </a:t>
            </a:r>
            <a:r>
              <a:rPr lang="cs-CZ" sz="54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slidu</a:t>
            </a:r>
            <a:endParaRPr lang="cs-CZ" sz="5400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044AF9-C089-F742-9D6E-08DD0AA1D569}"/>
              </a:ext>
            </a:extLst>
          </p:cNvPr>
          <p:cNvSpPr txBox="1"/>
          <p:nvPr/>
        </p:nvSpPr>
        <p:spPr>
          <a:xfrm>
            <a:off x="6139478" y="3048542"/>
            <a:ext cx="5652030" cy="2815001"/>
          </a:xfrm>
          <a:prstGeom prst="rect">
            <a:avLst/>
          </a:prstGeom>
          <a:noFill/>
        </p:spPr>
        <p:txBody>
          <a:bodyPr wrap="square" lIns="360000" tIns="360000" rIns="360000" bIns="360000" numCol="1" spcCol="792000" rtlCol="0">
            <a:noAutofit/>
          </a:bodyPr>
          <a:lstStyle/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Standardní text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Light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13, řádkování 17,6pt</a:t>
            </a:r>
          </a:p>
          <a:p>
            <a:pPr>
              <a:lnSpc>
                <a:spcPts val="1760"/>
              </a:lnSpc>
            </a:pP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elit.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est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non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Fusce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risus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viverra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Nam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id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massa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elit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tincidunt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nisl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id,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malesuada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felis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sed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magna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condimentum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non in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Donec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ultricies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scelerisque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BAADC15-A901-DE40-A770-C1C4242F1466}"/>
              </a:ext>
            </a:extLst>
          </p:cNvPr>
          <p:cNvSpPr txBox="1"/>
          <p:nvPr/>
        </p:nvSpPr>
        <p:spPr>
          <a:xfrm>
            <a:off x="419554" y="3011067"/>
            <a:ext cx="5281160" cy="1465695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2400" b="1" dirty="0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“Pod ním může být třeba citát ve   </a:t>
            </a:r>
          </a:p>
          <a:p>
            <a:r>
              <a:rPr lang="cs-CZ" sz="2400" b="1" dirty="0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stylu H3 </a:t>
            </a:r>
            <a:r>
              <a:rPr lang="cs-CZ" sz="2400" b="1" dirty="0" err="1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SemiBold</a:t>
            </a:r>
            <a:r>
              <a:rPr lang="cs-CZ" sz="2400" b="1" dirty="0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24“</a:t>
            </a:r>
          </a:p>
        </p:txBody>
      </p:sp>
      <p:sp>
        <p:nvSpPr>
          <p:cNvPr id="13" name="Zástupný symbol pro číslo snímku 1">
            <a:extLst>
              <a:ext uri="{FF2B5EF4-FFF2-40B4-BE49-F238E27FC236}">
                <a16:creationId xmlns:a16="http://schemas.microsoft.com/office/drawing/2014/main" id="{13B61A96-5FE0-A44D-A435-1F8F573DB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18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5176860-E285-084C-AE33-FDF39AAD6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A53589F-D55F-594F-A31F-119C92BB6BC8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2148446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élník 17">
            <a:extLst>
              <a:ext uri="{FF2B5EF4-FFF2-40B4-BE49-F238E27FC236}">
                <a16:creationId xmlns:a16="http://schemas.microsoft.com/office/drawing/2014/main" id="{FE481F36-A4BE-E544-B7E0-6E613CC841EB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rgbClr val="40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044AF9-C089-F742-9D6E-08DD0AA1D569}"/>
              </a:ext>
            </a:extLst>
          </p:cNvPr>
          <p:cNvSpPr txBox="1"/>
          <p:nvPr/>
        </p:nvSpPr>
        <p:spPr>
          <a:xfrm>
            <a:off x="443970" y="2325621"/>
            <a:ext cx="11349470" cy="2853417"/>
          </a:xfrm>
          <a:prstGeom prst="rect">
            <a:avLst/>
          </a:prstGeom>
          <a:noFill/>
        </p:spPr>
        <p:txBody>
          <a:bodyPr wrap="square" lIns="360000" tIns="360000" rIns="360000" bIns="360000" numCol="2" spcCol="792000" rtlCol="0">
            <a:noAutofit/>
          </a:bodyPr>
          <a:lstStyle/>
          <a:p>
            <a:pPr>
              <a:lnSpc>
                <a:spcPts val="1760"/>
              </a:lnSpc>
            </a:pP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Standardní text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Light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13, řádkování 17,6pt</a:t>
            </a:r>
          </a:p>
          <a:p>
            <a:pPr>
              <a:lnSpc>
                <a:spcPts val="1760"/>
              </a:lnSpc>
            </a:pP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elit.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non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Fusce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risus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viverra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id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massa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elit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tincidunt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nisl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id,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malesuada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felis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sed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magna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condimentum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non in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Donec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ultricies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scelerisque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Aenean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rhoncus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urna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eu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ullamcorper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lacus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porta.</a:t>
            </a:r>
          </a:p>
          <a:p>
            <a:pPr>
              <a:lnSpc>
                <a:spcPts val="1760"/>
              </a:lnSpc>
            </a:pP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elit.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non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Fusce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risus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viverra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id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massa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elit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tincidunt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nisl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id,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malesuada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felis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sed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magna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condimentum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non in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Donec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ultricies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scelerisque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Aenean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rhoncus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urna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eu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ullamcorper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lacus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porta.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non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pharetra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purus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Donec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laoreet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velit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Sed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orci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eu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molestie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Etiam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mattis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Suspendisse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risus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sed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felis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lnSpc>
                <a:spcPts val="1760"/>
              </a:lnSpc>
            </a:pP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justo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vestibulum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vel,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mattis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arcu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et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ultricies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dui.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Suspendisse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gravida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bibendum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vitae.</a:t>
            </a:r>
            <a:endParaRPr lang="cs-CZ" sz="1300" u="sng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BAADC15-A901-DE40-A770-C1C4242F1466}"/>
              </a:ext>
            </a:extLst>
          </p:cNvPr>
          <p:cNvSpPr txBox="1"/>
          <p:nvPr/>
        </p:nvSpPr>
        <p:spPr>
          <a:xfrm>
            <a:off x="428602" y="405099"/>
            <a:ext cx="9087851" cy="1465695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Menší nadpis H3 </a:t>
            </a:r>
            <a:r>
              <a:rPr lang="cs-CZ" sz="2400" b="1" dirty="0" err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SemiBold</a:t>
            </a:r>
            <a:r>
              <a:rPr lang="cs-CZ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24</a:t>
            </a:r>
          </a:p>
          <a:p>
            <a:r>
              <a:rPr lang="cs-CZ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pro 2 menší články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7D4415-45C3-D748-80C1-5E75253753A4}"/>
              </a:ext>
            </a:extLst>
          </p:cNvPr>
          <p:cNvSpPr txBox="1"/>
          <p:nvPr/>
        </p:nvSpPr>
        <p:spPr>
          <a:xfrm>
            <a:off x="443970" y="1433624"/>
            <a:ext cx="5256743" cy="1281029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Doplňkový titulek </a:t>
            </a:r>
          </a:p>
          <a:p>
            <a:r>
              <a:rPr lang="cs-CZ" u="sng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Regular</a:t>
            </a:r>
            <a:r>
              <a:rPr lang="cs-CZ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18 </a:t>
            </a:r>
            <a:r>
              <a:rPr lang="cs-CZ" u="sng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Underlined</a:t>
            </a:r>
            <a:endParaRPr lang="cs-CZ" u="sng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0DDC5E2-72A3-6B40-AD06-F5BFEDA36AC0}"/>
              </a:ext>
            </a:extLst>
          </p:cNvPr>
          <p:cNvSpPr txBox="1"/>
          <p:nvPr/>
        </p:nvSpPr>
        <p:spPr>
          <a:xfrm>
            <a:off x="6116614" y="1433624"/>
            <a:ext cx="5256743" cy="1281029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Mezeru mezi elementy určují</a:t>
            </a:r>
          </a:p>
          <a:p>
            <a:r>
              <a:rPr lang="cs-CZ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okraje textových rámečků</a:t>
            </a:r>
          </a:p>
        </p:txBody>
      </p:sp>
      <p:sp>
        <p:nvSpPr>
          <p:cNvPr id="15" name="Zástupný symbol pro číslo snímku 1">
            <a:extLst>
              <a:ext uri="{FF2B5EF4-FFF2-40B4-BE49-F238E27FC236}">
                <a16:creationId xmlns:a16="http://schemas.microsoft.com/office/drawing/2014/main" id="{FF85FF2C-2072-9F41-9B14-F00FE0AD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19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CC0F3BA1-60A2-DE4D-9B6A-8F9284DE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151C7B66-EB87-0B4B-BECE-E60C75C37C51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2049096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E714D30B-AEE5-C84B-A108-E79E1D369F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7" r="67"/>
          <a:stretch/>
        </p:blipFill>
        <p:spPr>
          <a:xfrm>
            <a:off x="4092938" y="1551451"/>
            <a:ext cx="4672372" cy="375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66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délník 52">
            <a:extLst>
              <a:ext uri="{FF2B5EF4-FFF2-40B4-BE49-F238E27FC236}">
                <a16:creationId xmlns:a16="http://schemas.microsoft.com/office/drawing/2014/main" id="{731F8346-4C03-9242-911D-3279A46273A5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rgbClr val="40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29CCEB42-14F9-8344-8EC6-AE7FC5C5E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98706" y="4427259"/>
            <a:ext cx="199112" cy="298669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A055CDBA-4482-324D-8615-6CE6246ED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55392" y="4418517"/>
            <a:ext cx="209069" cy="318580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7052AC67-66FA-4D40-A8F1-A37EF888FA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60760" y="4422889"/>
            <a:ext cx="228979" cy="308624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6C8EAB17-5D3B-0343-981C-32735A0A5B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60348" y="4414147"/>
            <a:ext cx="209068" cy="328536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BF4B9A7D-0CF3-7549-B176-B9447901F3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68504" y="4414147"/>
            <a:ext cx="209068" cy="328536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EEC5E5C8-EF8D-F843-BB0E-0693243F4B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55632" y="4422889"/>
            <a:ext cx="209068" cy="308624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27DE8EA3-4DE9-E746-8895-61846AC875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214311" y="4414147"/>
            <a:ext cx="199112" cy="328536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66331CFC-32DA-9649-9AD9-265AF2C4AE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771790" y="4414147"/>
            <a:ext cx="209068" cy="328536"/>
          </a:xfrm>
          <a:prstGeom prst="rect">
            <a:avLst/>
          </a:prstGeom>
        </p:spPr>
      </p:pic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C9E0FD15-E83C-A14E-85D0-29E5D20A88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328399" y="4414147"/>
            <a:ext cx="209068" cy="328536"/>
          </a:xfrm>
          <a:prstGeom prst="rect">
            <a:avLst/>
          </a:prstGeom>
        </p:spPr>
      </p:pic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5236A58F-3F89-DB4D-B1C6-862E05EE730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868121" y="1884793"/>
            <a:ext cx="434427" cy="334871"/>
          </a:xfrm>
          <a:prstGeom prst="rect">
            <a:avLst/>
          </a:prstGeom>
        </p:spPr>
      </p:pic>
      <p:pic>
        <p:nvPicPr>
          <p:cNvPr id="26" name="Grafický objekt 25">
            <a:extLst>
              <a:ext uri="{FF2B5EF4-FFF2-40B4-BE49-F238E27FC236}">
                <a16:creationId xmlns:a16="http://schemas.microsoft.com/office/drawing/2014/main" id="{3C947892-BBF2-2649-AE28-DFE400A776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043291" y="2713698"/>
            <a:ext cx="199112" cy="398225"/>
          </a:xfrm>
          <a:prstGeom prst="rect">
            <a:avLst/>
          </a:prstGeom>
        </p:spPr>
      </p:pic>
      <p:pic>
        <p:nvPicPr>
          <p:cNvPr id="28" name="Grafický objekt 27">
            <a:extLst>
              <a:ext uri="{FF2B5EF4-FFF2-40B4-BE49-F238E27FC236}">
                <a16:creationId xmlns:a16="http://schemas.microsoft.com/office/drawing/2014/main" id="{D53C3341-BE19-5D48-957B-902D9FB4238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693814" y="2713698"/>
            <a:ext cx="199112" cy="398225"/>
          </a:xfrm>
          <a:prstGeom prst="rect">
            <a:avLst/>
          </a:prstGeom>
        </p:spPr>
      </p:pic>
      <p:pic>
        <p:nvPicPr>
          <p:cNvPr id="30" name="Grafický objekt 29">
            <a:extLst>
              <a:ext uri="{FF2B5EF4-FFF2-40B4-BE49-F238E27FC236}">
                <a16:creationId xmlns:a16="http://schemas.microsoft.com/office/drawing/2014/main" id="{7C815638-034F-A743-8F64-0EF92D517E9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649557" y="1885898"/>
            <a:ext cx="271517" cy="343922"/>
          </a:xfrm>
          <a:prstGeom prst="rect">
            <a:avLst/>
          </a:prstGeom>
        </p:spPr>
      </p:pic>
      <p:pic>
        <p:nvPicPr>
          <p:cNvPr id="34" name="Grafický objekt 33">
            <a:extLst>
              <a:ext uri="{FF2B5EF4-FFF2-40B4-BE49-F238E27FC236}">
                <a16:creationId xmlns:a16="http://schemas.microsoft.com/office/drawing/2014/main" id="{3AA2D79B-3152-C545-BDBF-38E944F2229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065008" y="3587670"/>
            <a:ext cx="407275" cy="371073"/>
          </a:xfrm>
          <a:prstGeom prst="rect">
            <a:avLst/>
          </a:prstGeom>
        </p:spPr>
      </p:pic>
      <p:pic>
        <p:nvPicPr>
          <p:cNvPr id="36" name="Grafický objekt 35">
            <a:extLst>
              <a:ext uri="{FF2B5EF4-FFF2-40B4-BE49-F238E27FC236}">
                <a16:creationId xmlns:a16="http://schemas.microsoft.com/office/drawing/2014/main" id="{FA94C68C-63FD-C24F-8C20-7E16348208D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258327" y="1890609"/>
            <a:ext cx="271517" cy="343922"/>
          </a:xfrm>
          <a:prstGeom prst="rect">
            <a:avLst/>
          </a:prstGeom>
        </p:spPr>
      </p:pic>
      <p:pic>
        <p:nvPicPr>
          <p:cNvPr id="38" name="Grafický objekt 37">
            <a:extLst>
              <a:ext uri="{FF2B5EF4-FFF2-40B4-BE49-F238E27FC236}">
                <a16:creationId xmlns:a16="http://schemas.microsoft.com/office/drawing/2014/main" id="{AEFCA6B0-CDD7-B744-8696-6062E8756F6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209971" y="2747032"/>
            <a:ext cx="362022" cy="380123"/>
          </a:xfrm>
          <a:prstGeom prst="rect">
            <a:avLst/>
          </a:prstGeom>
        </p:spPr>
      </p:pic>
      <p:pic>
        <p:nvPicPr>
          <p:cNvPr id="40" name="Grafický objekt 39">
            <a:extLst>
              <a:ext uri="{FF2B5EF4-FFF2-40B4-BE49-F238E27FC236}">
                <a16:creationId xmlns:a16="http://schemas.microsoft.com/office/drawing/2014/main" id="{D1284C02-B380-4F44-8BD6-6B7B28D22B8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664880" y="3595617"/>
            <a:ext cx="452528" cy="352972"/>
          </a:xfrm>
          <a:prstGeom prst="rect">
            <a:avLst/>
          </a:prstGeom>
        </p:spPr>
      </p:pic>
      <p:pic>
        <p:nvPicPr>
          <p:cNvPr id="42" name="Grafický objekt 41">
            <a:extLst>
              <a:ext uri="{FF2B5EF4-FFF2-40B4-BE49-F238E27FC236}">
                <a16:creationId xmlns:a16="http://schemas.microsoft.com/office/drawing/2014/main" id="{0917A40B-3806-4041-B64C-184657559B9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4206069" y="3616462"/>
            <a:ext cx="371073" cy="371073"/>
          </a:xfrm>
          <a:prstGeom prst="rect">
            <a:avLst/>
          </a:prstGeom>
        </p:spPr>
      </p:pic>
      <p:pic>
        <p:nvPicPr>
          <p:cNvPr id="44" name="Grafický objekt 43">
            <a:extLst>
              <a:ext uri="{FF2B5EF4-FFF2-40B4-BE49-F238E27FC236}">
                <a16:creationId xmlns:a16="http://schemas.microsoft.com/office/drawing/2014/main" id="{DB00F33B-21CF-A949-A4C3-7A426299582F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9699276" y="3536072"/>
            <a:ext cx="271517" cy="352972"/>
          </a:xfrm>
          <a:prstGeom prst="rect">
            <a:avLst/>
          </a:prstGeom>
        </p:spPr>
      </p:pic>
      <p:pic>
        <p:nvPicPr>
          <p:cNvPr id="46" name="Grafický objekt 45">
            <a:extLst>
              <a:ext uri="{FF2B5EF4-FFF2-40B4-BE49-F238E27FC236}">
                <a16:creationId xmlns:a16="http://schemas.microsoft.com/office/drawing/2014/main" id="{53E4F6EB-4B89-4046-8BDD-F87BBF519A5B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9021449" y="3532290"/>
            <a:ext cx="271517" cy="352972"/>
          </a:xfrm>
          <a:prstGeom prst="rect">
            <a:avLst/>
          </a:prstGeom>
        </p:spPr>
      </p:pic>
      <p:pic>
        <p:nvPicPr>
          <p:cNvPr id="48" name="Grafický objekt 47">
            <a:extLst>
              <a:ext uri="{FF2B5EF4-FFF2-40B4-BE49-F238E27FC236}">
                <a16:creationId xmlns:a16="http://schemas.microsoft.com/office/drawing/2014/main" id="{0A45646D-22DD-3A47-AAF2-BFEDD204C373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8229547" y="3581326"/>
            <a:ext cx="343922" cy="352972"/>
          </a:xfrm>
          <a:prstGeom prst="rect">
            <a:avLst/>
          </a:prstGeom>
        </p:spPr>
      </p:pic>
      <p:pic>
        <p:nvPicPr>
          <p:cNvPr id="50" name="Grafický objekt 49">
            <a:extLst>
              <a:ext uri="{FF2B5EF4-FFF2-40B4-BE49-F238E27FC236}">
                <a16:creationId xmlns:a16="http://schemas.microsoft.com/office/drawing/2014/main" id="{A56D7570-A9A9-294E-8EE5-8302FFA13589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2564630" y="4480782"/>
            <a:ext cx="217213" cy="181011"/>
          </a:xfrm>
          <a:prstGeom prst="rect">
            <a:avLst/>
          </a:prstGeom>
        </p:spPr>
      </p:pic>
      <p:pic>
        <p:nvPicPr>
          <p:cNvPr id="52" name="Grafický objekt 51">
            <a:extLst>
              <a:ext uri="{FF2B5EF4-FFF2-40B4-BE49-F238E27FC236}">
                <a16:creationId xmlns:a16="http://schemas.microsoft.com/office/drawing/2014/main" id="{3EFBCEFC-FFB1-854E-A7B9-25EFD5FDDC58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3341477" y="3604213"/>
            <a:ext cx="371073" cy="371073"/>
          </a:xfrm>
          <a:prstGeom prst="rect">
            <a:avLst/>
          </a:prstGeom>
        </p:spPr>
      </p:pic>
      <p:pic>
        <p:nvPicPr>
          <p:cNvPr id="54" name="Grafický objekt 53">
            <a:extLst>
              <a:ext uri="{FF2B5EF4-FFF2-40B4-BE49-F238E27FC236}">
                <a16:creationId xmlns:a16="http://schemas.microsoft.com/office/drawing/2014/main" id="{A35A5D61-E176-FE44-93A9-0F48ADD0F756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2517164" y="3624409"/>
            <a:ext cx="352972" cy="352972"/>
          </a:xfrm>
          <a:prstGeom prst="rect">
            <a:avLst/>
          </a:prstGeom>
        </p:spPr>
      </p:pic>
      <p:pic>
        <p:nvPicPr>
          <p:cNvPr id="56" name="Grafický objekt 55">
            <a:extLst>
              <a:ext uri="{FF2B5EF4-FFF2-40B4-BE49-F238E27FC236}">
                <a16:creationId xmlns:a16="http://schemas.microsoft.com/office/drawing/2014/main" id="{65CEB0F2-FFE9-7747-9846-CB4965FEA7E9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674844" y="3619289"/>
            <a:ext cx="371073" cy="371073"/>
          </a:xfrm>
          <a:prstGeom prst="rect">
            <a:avLst/>
          </a:prstGeom>
        </p:spPr>
      </p:pic>
      <p:pic>
        <p:nvPicPr>
          <p:cNvPr id="58" name="Grafický objekt 57">
            <a:extLst>
              <a:ext uri="{FF2B5EF4-FFF2-40B4-BE49-F238E27FC236}">
                <a16:creationId xmlns:a16="http://schemas.microsoft.com/office/drawing/2014/main" id="{E4086C43-377E-4544-9E43-0B370B3251E5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5062073" y="2757846"/>
            <a:ext cx="461579" cy="343922"/>
          </a:xfrm>
          <a:prstGeom prst="rect">
            <a:avLst/>
          </a:prstGeom>
        </p:spPr>
      </p:pic>
      <p:pic>
        <p:nvPicPr>
          <p:cNvPr id="60" name="Grafický objekt 59">
            <a:extLst>
              <a:ext uri="{FF2B5EF4-FFF2-40B4-BE49-F238E27FC236}">
                <a16:creationId xmlns:a16="http://schemas.microsoft.com/office/drawing/2014/main" id="{160941DB-D168-A94D-937E-2F3319ADC16A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5915965" y="3585461"/>
            <a:ext cx="334870" cy="352972"/>
          </a:xfrm>
          <a:prstGeom prst="rect">
            <a:avLst/>
          </a:prstGeom>
        </p:spPr>
      </p:pic>
      <p:pic>
        <p:nvPicPr>
          <p:cNvPr id="62" name="Grafický objekt 61">
            <a:extLst>
              <a:ext uri="{FF2B5EF4-FFF2-40B4-BE49-F238E27FC236}">
                <a16:creationId xmlns:a16="http://schemas.microsoft.com/office/drawing/2014/main" id="{3A5344C9-9994-484F-86A0-C6D8BDBAE799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7509232" y="3568492"/>
            <a:ext cx="352972" cy="316770"/>
          </a:xfrm>
          <a:prstGeom prst="rect">
            <a:avLst/>
          </a:prstGeom>
        </p:spPr>
      </p:pic>
      <p:pic>
        <p:nvPicPr>
          <p:cNvPr id="64" name="Grafický objekt 63">
            <a:extLst>
              <a:ext uri="{FF2B5EF4-FFF2-40B4-BE49-F238E27FC236}">
                <a16:creationId xmlns:a16="http://schemas.microsoft.com/office/drawing/2014/main" id="{FA211325-8736-1546-A667-B7775FA3593A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7389279" y="2762265"/>
            <a:ext cx="479680" cy="380123"/>
          </a:xfrm>
          <a:prstGeom prst="rect">
            <a:avLst/>
          </a:prstGeom>
        </p:spPr>
      </p:pic>
      <p:pic>
        <p:nvPicPr>
          <p:cNvPr id="66" name="Grafický objekt 65">
            <a:extLst>
              <a:ext uri="{FF2B5EF4-FFF2-40B4-BE49-F238E27FC236}">
                <a16:creationId xmlns:a16="http://schemas.microsoft.com/office/drawing/2014/main" id="{7FE9C7C3-D5E2-294E-B0BB-307F57627A58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6700704" y="2777079"/>
            <a:ext cx="362022" cy="380123"/>
          </a:xfrm>
          <a:prstGeom prst="rect">
            <a:avLst/>
          </a:prstGeom>
        </p:spPr>
      </p:pic>
      <p:pic>
        <p:nvPicPr>
          <p:cNvPr id="68" name="Grafický objekt 67">
            <a:extLst>
              <a:ext uri="{FF2B5EF4-FFF2-40B4-BE49-F238E27FC236}">
                <a16:creationId xmlns:a16="http://schemas.microsoft.com/office/drawing/2014/main" id="{DD320A76-0A58-784C-BAB2-0E6B4370DD6D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5883354" y="2758951"/>
            <a:ext cx="407275" cy="352972"/>
          </a:xfrm>
          <a:prstGeom prst="rect">
            <a:avLst/>
          </a:prstGeom>
        </p:spPr>
      </p:pic>
      <p:pic>
        <p:nvPicPr>
          <p:cNvPr id="70" name="Grafický objekt 69">
            <a:extLst>
              <a:ext uri="{FF2B5EF4-FFF2-40B4-BE49-F238E27FC236}">
                <a16:creationId xmlns:a16="http://schemas.microsoft.com/office/drawing/2014/main" id="{9538C5A1-8EBA-494B-99D4-1667DDCD265E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4285821" y="2762924"/>
            <a:ext cx="226264" cy="343922"/>
          </a:xfrm>
          <a:prstGeom prst="rect">
            <a:avLst/>
          </a:prstGeom>
        </p:spPr>
      </p:pic>
      <p:pic>
        <p:nvPicPr>
          <p:cNvPr id="72" name="Grafický objekt 71">
            <a:extLst>
              <a:ext uri="{FF2B5EF4-FFF2-40B4-BE49-F238E27FC236}">
                <a16:creationId xmlns:a16="http://schemas.microsoft.com/office/drawing/2014/main" id="{042CEB86-9F18-144A-9178-6A5FB13F266E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3342629" y="2771974"/>
            <a:ext cx="371074" cy="334871"/>
          </a:xfrm>
          <a:prstGeom prst="rect">
            <a:avLst/>
          </a:prstGeom>
        </p:spPr>
      </p:pic>
      <p:pic>
        <p:nvPicPr>
          <p:cNvPr id="74" name="Grafický objekt 73">
            <a:extLst>
              <a:ext uri="{FF2B5EF4-FFF2-40B4-BE49-F238E27FC236}">
                <a16:creationId xmlns:a16="http://schemas.microsoft.com/office/drawing/2014/main" id="{70BD8532-9435-EF41-A6CC-E8C6B605062F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2462775" y="2774184"/>
            <a:ext cx="362022" cy="352972"/>
          </a:xfrm>
          <a:prstGeom prst="rect">
            <a:avLst/>
          </a:prstGeom>
        </p:spPr>
      </p:pic>
      <p:pic>
        <p:nvPicPr>
          <p:cNvPr id="76" name="Grafický objekt 75">
            <a:extLst>
              <a:ext uri="{FF2B5EF4-FFF2-40B4-BE49-F238E27FC236}">
                <a16:creationId xmlns:a16="http://schemas.microsoft.com/office/drawing/2014/main" id="{16D3CEB2-7A2F-5A42-8061-DEC2829EF5ED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1654533" y="2774184"/>
            <a:ext cx="407275" cy="352972"/>
          </a:xfrm>
          <a:prstGeom prst="rect">
            <a:avLst/>
          </a:prstGeom>
        </p:spPr>
      </p:pic>
      <p:pic>
        <p:nvPicPr>
          <p:cNvPr id="78" name="Grafický objekt 77">
            <a:extLst>
              <a:ext uri="{FF2B5EF4-FFF2-40B4-BE49-F238E27FC236}">
                <a16:creationId xmlns:a16="http://schemas.microsoft.com/office/drawing/2014/main" id="{C18EDDCD-9EC2-124F-A52C-352788690AD1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8986078" y="1890609"/>
            <a:ext cx="271517" cy="343922"/>
          </a:xfrm>
          <a:prstGeom prst="rect">
            <a:avLst/>
          </a:prstGeom>
        </p:spPr>
      </p:pic>
      <p:pic>
        <p:nvPicPr>
          <p:cNvPr id="80" name="Grafický objekt 79">
            <a:extLst>
              <a:ext uri="{FF2B5EF4-FFF2-40B4-BE49-F238E27FC236}">
                <a16:creationId xmlns:a16="http://schemas.microsoft.com/office/drawing/2014/main" id="{F2413D3F-64FC-D04E-B589-286ABD0EA281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8246726" y="1896053"/>
            <a:ext cx="271517" cy="343922"/>
          </a:xfrm>
          <a:prstGeom prst="rect">
            <a:avLst/>
          </a:prstGeom>
        </p:spPr>
      </p:pic>
      <p:pic>
        <p:nvPicPr>
          <p:cNvPr id="82" name="Grafický objekt 81">
            <a:extLst>
              <a:ext uri="{FF2B5EF4-FFF2-40B4-BE49-F238E27FC236}">
                <a16:creationId xmlns:a16="http://schemas.microsoft.com/office/drawing/2014/main" id="{561FA699-A15E-9F48-BC2A-6CC8F08B7AAF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7506065" y="1890609"/>
            <a:ext cx="271517" cy="343922"/>
          </a:xfrm>
          <a:prstGeom prst="rect">
            <a:avLst/>
          </a:prstGeom>
        </p:spPr>
      </p:pic>
      <p:pic>
        <p:nvPicPr>
          <p:cNvPr id="84" name="Grafický objekt 83">
            <a:extLst>
              <a:ext uri="{FF2B5EF4-FFF2-40B4-BE49-F238E27FC236}">
                <a16:creationId xmlns:a16="http://schemas.microsoft.com/office/drawing/2014/main" id="{113C78CB-1F5D-684D-BF18-43E43617CF1A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2473766" y="1847653"/>
            <a:ext cx="380123" cy="380123"/>
          </a:xfrm>
          <a:prstGeom prst="rect">
            <a:avLst/>
          </a:prstGeom>
        </p:spPr>
      </p:pic>
      <p:pic>
        <p:nvPicPr>
          <p:cNvPr id="86" name="Grafický objekt 85">
            <a:extLst>
              <a:ext uri="{FF2B5EF4-FFF2-40B4-BE49-F238E27FC236}">
                <a16:creationId xmlns:a16="http://schemas.microsoft.com/office/drawing/2014/main" id="{1F950B03-5812-BB43-B38F-F673CAE71B74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6736248" y="1877951"/>
            <a:ext cx="298669" cy="362023"/>
          </a:xfrm>
          <a:prstGeom prst="rect">
            <a:avLst/>
          </a:prstGeom>
        </p:spPr>
      </p:pic>
      <p:pic>
        <p:nvPicPr>
          <p:cNvPr id="88" name="Grafický objekt 87">
            <a:extLst>
              <a:ext uri="{FF2B5EF4-FFF2-40B4-BE49-F238E27FC236}">
                <a16:creationId xmlns:a16="http://schemas.microsoft.com/office/drawing/2014/main" id="{EEE516FA-98DE-A54E-B278-25F63624190B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5133062" y="1896053"/>
            <a:ext cx="271517" cy="343922"/>
          </a:xfrm>
          <a:prstGeom prst="rect">
            <a:avLst/>
          </a:prstGeom>
        </p:spPr>
      </p:pic>
      <p:pic>
        <p:nvPicPr>
          <p:cNvPr id="90" name="Grafický objekt 89">
            <a:extLst>
              <a:ext uri="{FF2B5EF4-FFF2-40B4-BE49-F238E27FC236}">
                <a16:creationId xmlns:a16="http://schemas.microsoft.com/office/drawing/2014/main" id="{126D335B-A535-544A-9E88-6252CB8C68D8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4169034" y="1896053"/>
            <a:ext cx="434427" cy="343922"/>
          </a:xfrm>
          <a:prstGeom prst="rect">
            <a:avLst/>
          </a:prstGeom>
        </p:spPr>
      </p:pic>
      <p:pic>
        <p:nvPicPr>
          <p:cNvPr id="92" name="Grafický objekt 91">
            <a:extLst>
              <a:ext uri="{FF2B5EF4-FFF2-40B4-BE49-F238E27FC236}">
                <a16:creationId xmlns:a16="http://schemas.microsoft.com/office/drawing/2014/main" id="{D317DC48-6B6C-934A-B1AE-A4A2A5C74F05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3336400" y="1876848"/>
            <a:ext cx="371073" cy="352972"/>
          </a:xfrm>
          <a:prstGeom prst="rect">
            <a:avLst/>
          </a:prstGeom>
        </p:spPr>
      </p:pic>
      <p:pic>
        <p:nvPicPr>
          <p:cNvPr id="94" name="Grafický objekt 93">
            <a:extLst>
              <a:ext uri="{FF2B5EF4-FFF2-40B4-BE49-F238E27FC236}">
                <a16:creationId xmlns:a16="http://schemas.microsoft.com/office/drawing/2014/main" id="{E31B4C25-15AE-004D-BB2D-EE8846C215C9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10288793" y="2703703"/>
            <a:ext cx="244365" cy="407276"/>
          </a:xfrm>
          <a:prstGeom prst="rect">
            <a:avLst/>
          </a:prstGeom>
        </p:spPr>
      </p:pic>
      <p:pic>
        <p:nvPicPr>
          <p:cNvPr id="96" name="Grafický objekt 95">
            <a:extLst>
              <a:ext uri="{FF2B5EF4-FFF2-40B4-BE49-F238E27FC236}">
                <a16:creationId xmlns:a16="http://schemas.microsoft.com/office/drawing/2014/main" id="{45152E17-1D54-9749-A29E-59481E228B8E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1710388" y="1880161"/>
            <a:ext cx="307719" cy="380123"/>
          </a:xfrm>
          <a:prstGeom prst="rect">
            <a:avLst/>
          </a:prstGeom>
        </p:spPr>
      </p:pic>
      <p:pic>
        <p:nvPicPr>
          <p:cNvPr id="98" name="Grafický objekt 97">
            <a:extLst>
              <a:ext uri="{FF2B5EF4-FFF2-40B4-BE49-F238E27FC236}">
                <a16:creationId xmlns:a16="http://schemas.microsoft.com/office/drawing/2014/main" id="{035EB80A-E98A-5F43-913F-D5BFECC64A5E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5697361" y="4418517"/>
            <a:ext cx="199112" cy="318580"/>
          </a:xfrm>
          <a:prstGeom prst="rect">
            <a:avLst/>
          </a:prstGeom>
        </p:spPr>
      </p:pic>
      <p:pic>
        <p:nvPicPr>
          <p:cNvPr id="99" name="Grafický objekt 98">
            <a:extLst>
              <a:ext uri="{FF2B5EF4-FFF2-40B4-BE49-F238E27FC236}">
                <a16:creationId xmlns:a16="http://schemas.microsoft.com/office/drawing/2014/main" id="{7613B056-3C26-F14A-BBF6-A9932F3F476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 flipH="1">
            <a:off x="1761164" y="4484917"/>
            <a:ext cx="217213" cy="181011"/>
          </a:xfrm>
          <a:prstGeom prst="rect">
            <a:avLst/>
          </a:prstGeom>
        </p:spPr>
      </p:pic>
      <p:pic>
        <p:nvPicPr>
          <p:cNvPr id="100" name="Grafický objekt 99">
            <a:extLst>
              <a:ext uri="{FF2B5EF4-FFF2-40B4-BE49-F238E27FC236}">
                <a16:creationId xmlns:a16="http://schemas.microsoft.com/office/drawing/2014/main" id="{D13068F6-CA9C-EB49-B740-7FC1134B883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 rot="5400000">
            <a:off x="3417838" y="4488225"/>
            <a:ext cx="217214" cy="181012"/>
          </a:xfrm>
          <a:prstGeom prst="rect">
            <a:avLst/>
          </a:prstGeom>
        </p:spPr>
      </p:pic>
      <p:pic>
        <p:nvPicPr>
          <p:cNvPr id="101" name="Grafický objekt 100">
            <a:extLst>
              <a:ext uri="{FF2B5EF4-FFF2-40B4-BE49-F238E27FC236}">
                <a16:creationId xmlns:a16="http://schemas.microsoft.com/office/drawing/2014/main" id="{E0AD8666-AAFF-FD4E-A484-D2202E2E9FA1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 rot="16200000">
            <a:off x="4267720" y="4503303"/>
            <a:ext cx="217214" cy="181012"/>
          </a:xfrm>
          <a:prstGeom prst="rect">
            <a:avLst/>
          </a:prstGeom>
        </p:spPr>
      </p:pic>
      <p:pic>
        <p:nvPicPr>
          <p:cNvPr id="104" name="Grafický objekt 103">
            <a:extLst>
              <a:ext uri="{FF2B5EF4-FFF2-40B4-BE49-F238E27FC236}">
                <a16:creationId xmlns:a16="http://schemas.microsoft.com/office/drawing/2014/main" id="{89B145BF-5BE2-554F-9950-E9D0D8818F2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 rot="18705394">
            <a:off x="10337111" y="3630386"/>
            <a:ext cx="217214" cy="181012"/>
          </a:xfrm>
          <a:prstGeom prst="rect">
            <a:avLst/>
          </a:prstGeom>
        </p:spPr>
      </p:pic>
      <p:sp>
        <p:nvSpPr>
          <p:cNvPr id="57" name="Zástupný symbol pro číslo snímku 1">
            <a:extLst>
              <a:ext uri="{FF2B5EF4-FFF2-40B4-BE49-F238E27FC236}">
                <a16:creationId xmlns:a16="http://schemas.microsoft.com/office/drawing/2014/main" id="{FFB70AC2-3B99-E34F-9A6D-563F74FB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20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9" name="Obrázek 58">
            <a:extLst>
              <a:ext uri="{FF2B5EF4-FFF2-40B4-BE49-F238E27FC236}">
                <a16:creationId xmlns:a16="http://schemas.microsoft.com/office/drawing/2014/main" id="{996FED32-49A6-014B-955B-DFBC5E24FCD5}"/>
              </a:ext>
            </a:extLst>
          </p:cNvPr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61" name="TextovéPole 60">
            <a:extLst>
              <a:ext uri="{FF2B5EF4-FFF2-40B4-BE49-F238E27FC236}">
                <a16:creationId xmlns:a16="http://schemas.microsoft.com/office/drawing/2014/main" id="{D0654C1A-15DC-DD4B-91E3-E9162EA8ADD1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1316794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bdélník 60">
            <a:extLst>
              <a:ext uri="{FF2B5EF4-FFF2-40B4-BE49-F238E27FC236}">
                <a16:creationId xmlns:a16="http://schemas.microsoft.com/office/drawing/2014/main" id="{C6ECA36D-2CBC-874A-A9E2-07749367D6DD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29CCEB42-14F9-8344-8EC6-AE7FC5C5E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98706" y="4427259"/>
            <a:ext cx="199112" cy="298668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A055CDBA-4482-324D-8615-6CE6246ED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255392" y="4418517"/>
            <a:ext cx="209068" cy="318580"/>
          </a:xfrm>
          <a:prstGeom prst="rect">
            <a:avLst/>
          </a:prstGeom>
        </p:spPr>
      </p:pic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7052AC67-66FA-4D40-A8F1-A37EF888FA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860760" y="4422889"/>
            <a:ext cx="228979" cy="308623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6C8EAB17-5D3B-0343-981C-32735A0A5B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460348" y="4414147"/>
            <a:ext cx="209068" cy="328535"/>
          </a:xfrm>
          <a:prstGeom prst="rect">
            <a:avLst/>
          </a:prstGeom>
        </p:spPr>
      </p:pic>
      <p:pic>
        <p:nvPicPr>
          <p:cNvPr id="14" name="Grafický objekt 13">
            <a:extLst>
              <a:ext uri="{FF2B5EF4-FFF2-40B4-BE49-F238E27FC236}">
                <a16:creationId xmlns:a16="http://schemas.microsoft.com/office/drawing/2014/main" id="{BF4B9A7D-0CF3-7549-B176-B9447901F3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068504" y="4414147"/>
            <a:ext cx="209068" cy="328535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EEC5E5C8-EF8D-F843-BB0E-0693243F4B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655632" y="4422889"/>
            <a:ext cx="209067" cy="308624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27DE8EA3-4DE9-E746-8895-61846AC875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214311" y="4414148"/>
            <a:ext cx="199112" cy="328534"/>
          </a:xfrm>
          <a:prstGeom prst="rect">
            <a:avLst/>
          </a:prstGeom>
        </p:spPr>
      </p:pic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66331CFC-32DA-9649-9AD9-265AF2C4AE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9771790" y="4414147"/>
            <a:ext cx="209068" cy="328535"/>
          </a:xfrm>
          <a:prstGeom prst="rect">
            <a:avLst/>
          </a:prstGeom>
        </p:spPr>
      </p:pic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C9E0FD15-E83C-A14E-85D0-29E5D20A88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0328399" y="4414147"/>
            <a:ext cx="209068" cy="328535"/>
          </a:xfrm>
          <a:prstGeom prst="rect">
            <a:avLst/>
          </a:prstGeom>
        </p:spPr>
      </p:pic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5236A58F-3F89-DB4D-B1C6-862E05EE730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5868121" y="1884793"/>
            <a:ext cx="434427" cy="334870"/>
          </a:xfrm>
          <a:prstGeom prst="rect">
            <a:avLst/>
          </a:prstGeom>
        </p:spPr>
      </p:pic>
      <p:pic>
        <p:nvPicPr>
          <p:cNvPr id="26" name="Grafický objekt 25">
            <a:extLst>
              <a:ext uri="{FF2B5EF4-FFF2-40B4-BE49-F238E27FC236}">
                <a16:creationId xmlns:a16="http://schemas.microsoft.com/office/drawing/2014/main" id="{3C947892-BBF2-2649-AE28-DFE400A776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9043291" y="2713698"/>
            <a:ext cx="199112" cy="398224"/>
          </a:xfrm>
          <a:prstGeom prst="rect">
            <a:avLst/>
          </a:prstGeom>
        </p:spPr>
      </p:pic>
      <p:pic>
        <p:nvPicPr>
          <p:cNvPr id="28" name="Grafický objekt 27">
            <a:extLst>
              <a:ext uri="{FF2B5EF4-FFF2-40B4-BE49-F238E27FC236}">
                <a16:creationId xmlns:a16="http://schemas.microsoft.com/office/drawing/2014/main" id="{D53C3341-BE19-5D48-957B-902D9FB4238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9693814" y="2713698"/>
            <a:ext cx="199112" cy="398224"/>
          </a:xfrm>
          <a:prstGeom prst="rect">
            <a:avLst/>
          </a:prstGeom>
        </p:spPr>
      </p:pic>
      <p:pic>
        <p:nvPicPr>
          <p:cNvPr id="30" name="Grafický objekt 29">
            <a:extLst>
              <a:ext uri="{FF2B5EF4-FFF2-40B4-BE49-F238E27FC236}">
                <a16:creationId xmlns:a16="http://schemas.microsoft.com/office/drawing/2014/main" id="{7C815638-034F-A743-8F64-0EF92D517E9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9649557" y="1885898"/>
            <a:ext cx="271517" cy="343921"/>
          </a:xfrm>
          <a:prstGeom prst="rect">
            <a:avLst/>
          </a:prstGeom>
        </p:spPr>
      </p:pic>
      <p:pic>
        <p:nvPicPr>
          <p:cNvPr id="34" name="Grafický objekt 33">
            <a:extLst>
              <a:ext uri="{FF2B5EF4-FFF2-40B4-BE49-F238E27FC236}">
                <a16:creationId xmlns:a16="http://schemas.microsoft.com/office/drawing/2014/main" id="{3AA2D79B-3152-C545-BDBF-38E944F2229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5065008" y="3587670"/>
            <a:ext cx="407275" cy="371072"/>
          </a:xfrm>
          <a:prstGeom prst="rect">
            <a:avLst/>
          </a:prstGeom>
        </p:spPr>
      </p:pic>
      <p:pic>
        <p:nvPicPr>
          <p:cNvPr id="36" name="Grafický objekt 35">
            <a:extLst>
              <a:ext uri="{FF2B5EF4-FFF2-40B4-BE49-F238E27FC236}">
                <a16:creationId xmlns:a16="http://schemas.microsoft.com/office/drawing/2014/main" id="{FA94C68C-63FD-C24F-8C20-7E16348208D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10258327" y="1890609"/>
            <a:ext cx="271517" cy="343921"/>
          </a:xfrm>
          <a:prstGeom prst="rect">
            <a:avLst/>
          </a:prstGeom>
        </p:spPr>
      </p:pic>
      <p:pic>
        <p:nvPicPr>
          <p:cNvPr id="38" name="Grafický objekt 37">
            <a:extLst>
              <a:ext uri="{FF2B5EF4-FFF2-40B4-BE49-F238E27FC236}">
                <a16:creationId xmlns:a16="http://schemas.microsoft.com/office/drawing/2014/main" id="{AEFCA6B0-CDD7-B744-8696-6062E8756F6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8209971" y="2747032"/>
            <a:ext cx="362021" cy="380123"/>
          </a:xfrm>
          <a:prstGeom prst="rect">
            <a:avLst/>
          </a:prstGeom>
        </p:spPr>
      </p:pic>
      <p:pic>
        <p:nvPicPr>
          <p:cNvPr id="40" name="Grafický objekt 39">
            <a:extLst>
              <a:ext uri="{FF2B5EF4-FFF2-40B4-BE49-F238E27FC236}">
                <a16:creationId xmlns:a16="http://schemas.microsoft.com/office/drawing/2014/main" id="{D1284C02-B380-4F44-8BD6-6B7B28D22B8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6664880" y="3595617"/>
            <a:ext cx="452528" cy="352971"/>
          </a:xfrm>
          <a:prstGeom prst="rect">
            <a:avLst/>
          </a:prstGeom>
        </p:spPr>
      </p:pic>
      <p:pic>
        <p:nvPicPr>
          <p:cNvPr id="42" name="Grafický objekt 41">
            <a:extLst>
              <a:ext uri="{FF2B5EF4-FFF2-40B4-BE49-F238E27FC236}">
                <a16:creationId xmlns:a16="http://schemas.microsoft.com/office/drawing/2014/main" id="{0917A40B-3806-4041-B64C-184657559B9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>
            <a:off x="4206069" y="3616462"/>
            <a:ext cx="371073" cy="371073"/>
          </a:xfrm>
          <a:prstGeom prst="rect">
            <a:avLst/>
          </a:prstGeom>
        </p:spPr>
      </p:pic>
      <p:pic>
        <p:nvPicPr>
          <p:cNvPr id="44" name="Grafický objekt 43">
            <a:extLst>
              <a:ext uri="{FF2B5EF4-FFF2-40B4-BE49-F238E27FC236}">
                <a16:creationId xmlns:a16="http://schemas.microsoft.com/office/drawing/2014/main" id="{DB00F33B-21CF-A949-A4C3-7A426299582F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/>
        </p:blipFill>
        <p:spPr>
          <a:xfrm>
            <a:off x="9699276" y="3536072"/>
            <a:ext cx="271516" cy="352972"/>
          </a:xfrm>
          <a:prstGeom prst="rect">
            <a:avLst/>
          </a:prstGeom>
        </p:spPr>
      </p:pic>
      <p:pic>
        <p:nvPicPr>
          <p:cNvPr id="46" name="Grafický objekt 45">
            <a:extLst>
              <a:ext uri="{FF2B5EF4-FFF2-40B4-BE49-F238E27FC236}">
                <a16:creationId xmlns:a16="http://schemas.microsoft.com/office/drawing/2014/main" id="{53E4F6EB-4B89-4046-8BDD-F87BBF519A5B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/>
        </p:blipFill>
        <p:spPr>
          <a:xfrm>
            <a:off x="9021449" y="3532290"/>
            <a:ext cx="271516" cy="352972"/>
          </a:xfrm>
          <a:prstGeom prst="rect">
            <a:avLst/>
          </a:prstGeom>
        </p:spPr>
      </p:pic>
      <p:pic>
        <p:nvPicPr>
          <p:cNvPr id="48" name="Grafický objekt 47">
            <a:extLst>
              <a:ext uri="{FF2B5EF4-FFF2-40B4-BE49-F238E27FC236}">
                <a16:creationId xmlns:a16="http://schemas.microsoft.com/office/drawing/2014/main" id="{0A45646D-22DD-3A47-AAF2-BFEDD204C373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/>
        </p:blipFill>
        <p:spPr>
          <a:xfrm>
            <a:off x="8229547" y="3581326"/>
            <a:ext cx="343921" cy="352972"/>
          </a:xfrm>
          <a:prstGeom prst="rect">
            <a:avLst/>
          </a:prstGeom>
        </p:spPr>
      </p:pic>
      <p:pic>
        <p:nvPicPr>
          <p:cNvPr id="50" name="Grafický objekt 49">
            <a:extLst>
              <a:ext uri="{FF2B5EF4-FFF2-40B4-BE49-F238E27FC236}">
                <a16:creationId xmlns:a16="http://schemas.microsoft.com/office/drawing/2014/main" id="{A56D7570-A9A9-294E-8EE5-8302FFA13589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/>
        </p:blipFill>
        <p:spPr>
          <a:xfrm>
            <a:off x="2564630" y="4480782"/>
            <a:ext cx="217213" cy="181010"/>
          </a:xfrm>
          <a:prstGeom prst="rect">
            <a:avLst/>
          </a:prstGeom>
        </p:spPr>
      </p:pic>
      <p:pic>
        <p:nvPicPr>
          <p:cNvPr id="52" name="Grafický objekt 51">
            <a:extLst>
              <a:ext uri="{FF2B5EF4-FFF2-40B4-BE49-F238E27FC236}">
                <a16:creationId xmlns:a16="http://schemas.microsoft.com/office/drawing/2014/main" id="{3EFBCEFC-FFB1-854E-A7B9-25EFD5FDDC58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/>
        </p:blipFill>
        <p:spPr>
          <a:xfrm>
            <a:off x="3341477" y="3604213"/>
            <a:ext cx="371073" cy="371073"/>
          </a:xfrm>
          <a:prstGeom prst="rect">
            <a:avLst/>
          </a:prstGeom>
        </p:spPr>
      </p:pic>
      <p:pic>
        <p:nvPicPr>
          <p:cNvPr id="54" name="Grafický objekt 53">
            <a:extLst>
              <a:ext uri="{FF2B5EF4-FFF2-40B4-BE49-F238E27FC236}">
                <a16:creationId xmlns:a16="http://schemas.microsoft.com/office/drawing/2014/main" id="{A35A5D61-E176-FE44-93A9-0F48ADD0F756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rcRect/>
          <a:stretch/>
        </p:blipFill>
        <p:spPr>
          <a:xfrm>
            <a:off x="2517164" y="3624409"/>
            <a:ext cx="352972" cy="352972"/>
          </a:xfrm>
          <a:prstGeom prst="rect">
            <a:avLst/>
          </a:prstGeom>
        </p:spPr>
      </p:pic>
      <p:pic>
        <p:nvPicPr>
          <p:cNvPr id="56" name="Grafický objekt 55">
            <a:extLst>
              <a:ext uri="{FF2B5EF4-FFF2-40B4-BE49-F238E27FC236}">
                <a16:creationId xmlns:a16="http://schemas.microsoft.com/office/drawing/2014/main" id="{65CEB0F2-FFE9-7747-9846-CB4965FEA7E9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/>
        </p:blipFill>
        <p:spPr>
          <a:xfrm>
            <a:off x="1674844" y="3619289"/>
            <a:ext cx="371073" cy="371073"/>
          </a:xfrm>
          <a:prstGeom prst="rect">
            <a:avLst/>
          </a:prstGeom>
        </p:spPr>
      </p:pic>
      <p:pic>
        <p:nvPicPr>
          <p:cNvPr id="58" name="Grafický objekt 57">
            <a:extLst>
              <a:ext uri="{FF2B5EF4-FFF2-40B4-BE49-F238E27FC236}">
                <a16:creationId xmlns:a16="http://schemas.microsoft.com/office/drawing/2014/main" id="{E4086C43-377E-4544-9E43-0B370B3251E5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rcRect/>
          <a:stretch/>
        </p:blipFill>
        <p:spPr>
          <a:xfrm>
            <a:off x="5062073" y="2757846"/>
            <a:ext cx="461579" cy="343921"/>
          </a:xfrm>
          <a:prstGeom prst="rect">
            <a:avLst/>
          </a:prstGeom>
        </p:spPr>
      </p:pic>
      <p:pic>
        <p:nvPicPr>
          <p:cNvPr id="60" name="Grafický objekt 59">
            <a:extLst>
              <a:ext uri="{FF2B5EF4-FFF2-40B4-BE49-F238E27FC236}">
                <a16:creationId xmlns:a16="http://schemas.microsoft.com/office/drawing/2014/main" id="{160941DB-D168-A94D-937E-2F3319ADC16A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rcRect/>
          <a:stretch/>
        </p:blipFill>
        <p:spPr>
          <a:xfrm>
            <a:off x="5915965" y="3585461"/>
            <a:ext cx="334870" cy="352971"/>
          </a:xfrm>
          <a:prstGeom prst="rect">
            <a:avLst/>
          </a:prstGeom>
        </p:spPr>
      </p:pic>
      <p:pic>
        <p:nvPicPr>
          <p:cNvPr id="62" name="Grafický objekt 61">
            <a:extLst>
              <a:ext uri="{FF2B5EF4-FFF2-40B4-BE49-F238E27FC236}">
                <a16:creationId xmlns:a16="http://schemas.microsoft.com/office/drawing/2014/main" id="{3A5344C9-9994-484F-86A0-C6D8BDBAE799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rcRect/>
          <a:stretch/>
        </p:blipFill>
        <p:spPr>
          <a:xfrm>
            <a:off x="7509232" y="3568492"/>
            <a:ext cx="352972" cy="316769"/>
          </a:xfrm>
          <a:prstGeom prst="rect">
            <a:avLst/>
          </a:prstGeom>
        </p:spPr>
      </p:pic>
      <p:pic>
        <p:nvPicPr>
          <p:cNvPr id="64" name="Grafický objekt 63">
            <a:extLst>
              <a:ext uri="{FF2B5EF4-FFF2-40B4-BE49-F238E27FC236}">
                <a16:creationId xmlns:a16="http://schemas.microsoft.com/office/drawing/2014/main" id="{FA211325-8736-1546-A667-B7775FA3593A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rcRect/>
          <a:stretch/>
        </p:blipFill>
        <p:spPr>
          <a:xfrm>
            <a:off x="7389279" y="2762265"/>
            <a:ext cx="479679" cy="380123"/>
          </a:xfrm>
          <a:prstGeom prst="rect">
            <a:avLst/>
          </a:prstGeom>
        </p:spPr>
      </p:pic>
      <p:pic>
        <p:nvPicPr>
          <p:cNvPr id="66" name="Grafický objekt 65">
            <a:extLst>
              <a:ext uri="{FF2B5EF4-FFF2-40B4-BE49-F238E27FC236}">
                <a16:creationId xmlns:a16="http://schemas.microsoft.com/office/drawing/2014/main" id="{7FE9C7C3-D5E2-294E-B0BB-307F57627A58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rcRect/>
          <a:stretch/>
        </p:blipFill>
        <p:spPr>
          <a:xfrm>
            <a:off x="6700704" y="2777079"/>
            <a:ext cx="362021" cy="380123"/>
          </a:xfrm>
          <a:prstGeom prst="rect">
            <a:avLst/>
          </a:prstGeom>
        </p:spPr>
      </p:pic>
      <p:pic>
        <p:nvPicPr>
          <p:cNvPr id="68" name="Grafický objekt 67">
            <a:extLst>
              <a:ext uri="{FF2B5EF4-FFF2-40B4-BE49-F238E27FC236}">
                <a16:creationId xmlns:a16="http://schemas.microsoft.com/office/drawing/2014/main" id="{DD320A76-0A58-784C-BAB2-0E6B4370DD6D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rcRect/>
          <a:stretch/>
        </p:blipFill>
        <p:spPr>
          <a:xfrm>
            <a:off x="5883354" y="2758951"/>
            <a:ext cx="407275" cy="352971"/>
          </a:xfrm>
          <a:prstGeom prst="rect">
            <a:avLst/>
          </a:prstGeom>
        </p:spPr>
      </p:pic>
      <p:pic>
        <p:nvPicPr>
          <p:cNvPr id="70" name="Grafický objekt 69">
            <a:extLst>
              <a:ext uri="{FF2B5EF4-FFF2-40B4-BE49-F238E27FC236}">
                <a16:creationId xmlns:a16="http://schemas.microsoft.com/office/drawing/2014/main" id="{9538C5A1-8EBA-494B-99D4-1667DDCD265E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rcRect/>
          <a:stretch/>
        </p:blipFill>
        <p:spPr>
          <a:xfrm>
            <a:off x="4285821" y="2762924"/>
            <a:ext cx="226264" cy="343921"/>
          </a:xfrm>
          <a:prstGeom prst="rect">
            <a:avLst/>
          </a:prstGeom>
        </p:spPr>
      </p:pic>
      <p:pic>
        <p:nvPicPr>
          <p:cNvPr id="72" name="Grafický objekt 71">
            <a:extLst>
              <a:ext uri="{FF2B5EF4-FFF2-40B4-BE49-F238E27FC236}">
                <a16:creationId xmlns:a16="http://schemas.microsoft.com/office/drawing/2014/main" id="{042CEB86-9F18-144A-9178-6A5FB13F266E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rcRect/>
          <a:stretch/>
        </p:blipFill>
        <p:spPr>
          <a:xfrm>
            <a:off x="3342629" y="2771974"/>
            <a:ext cx="371073" cy="334871"/>
          </a:xfrm>
          <a:prstGeom prst="rect">
            <a:avLst/>
          </a:prstGeom>
        </p:spPr>
      </p:pic>
      <p:pic>
        <p:nvPicPr>
          <p:cNvPr id="74" name="Grafický objekt 73">
            <a:extLst>
              <a:ext uri="{FF2B5EF4-FFF2-40B4-BE49-F238E27FC236}">
                <a16:creationId xmlns:a16="http://schemas.microsoft.com/office/drawing/2014/main" id="{70BD8532-9435-EF41-A6CC-E8C6B605062F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rcRect/>
          <a:stretch/>
        </p:blipFill>
        <p:spPr>
          <a:xfrm>
            <a:off x="2462775" y="2774184"/>
            <a:ext cx="362022" cy="352971"/>
          </a:xfrm>
          <a:prstGeom prst="rect">
            <a:avLst/>
          </a:prstGeom>
        </p:spPr>
      </p:pic>
      <p:pic>
        <p:nvPicPr>
          <p:cNvPr id="76" name="Grafický objekt 75">
            <a:extLst>
              <a:ext uri="{FF2B5EF4-FFF2-40B4-BE49-F238E27FC236}">
                <a16:creationId xmlns:a16="http://schemas.microsoft.com/office/drawing/2014/main" id="{16D3CEB2-7A2F-5A42-8061-DEC2829EF5ED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rcRect/>
          <a:stretch/>
        </p:blipFill>
        <p:spPr>
          <a:xfrm>
            <a:off x="1654533" y="2774184"/>
            <a:ext cx="407275" cy="352971"/>
          </a:xfrm>
          <a:prstGeom prst="rect">
            <a:avLst/>
          </a:prstGeom>
        </p:spPr>
      </p:pic>
      <p:pic>
        <p:nvPicPr>
          <p:cNvPr id="78" name="Grafický objekt 77">
            <a:extLst>
              <a:ext uri="{FF2B5EF4-FFF2-40B4-BE49-F238E27FC236}">
                <a16:creationId xmlns:a16="http://schemas.microsoft.com/office/drawing/2014/main" id="{C18EDDCD-9EC2-124F-A52C-352788690AD1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rcRect/>
          <a:stretch/>
        </p:blipFill>
        <p:spPr>
          <a:xfrm>
            <a:off x="8986078" y="1890609"/>
            <a:ext cx="271517" cy="343921"/>
          </a:xfrm>
          <a:prstGeom prst="rect">
            <a:avLst/>
          </a:prstGeom>
        </p:spPr>
      </p:pic>
      <p:pic>
        <p:nvPicPr>
          <p:cNvPr id="80" name="Grafický objekt 79">
            <a:extLst>
              <a:ext uri="{FF2B5EF4-FFF2-40B4-BE49-F238E27FC236}">
                <a16:creationId xmlns:a16="http://schemas.microsoft.com/office/drawing/2014/main" id="{F2413D3F-64FC-D04E-B589-286ABD0EA281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rcRect/>
          <a:stretch/>
        </p:blipFill>
        <p:spPr>
          <a:xfrm>
            <a:off x="8246726" y="1896053"/>
            <a:ext cx="271517" cy="343921"/>
          </a:xfrm>
          <a:prstGeom prst="rect">
            <a:avLst/>
          </a:prstGeom>
        </p:spPr>
      </p:pic>
      <p:pic>
        <p:nvPicPr>
          <p:cNvPr id="82" name="Grafický objekt 81">
            <a:extLst>
              <a:ext uri="{FF2B5EF4-FFF2-40B4-BE49-F238E27FC236}">
                <a16:creationId xmlns:a16="http://schemas.microsoft.com/office/drawing/2014/main" id="{561FA699-A15E-9F48-BC2A-6CC8F08B7AAF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rcRect/>
          <a:stretch/>
        </p:blipFill>
        <p:spPr>
          <a:xfrm>
            <a:off x="7506065" y="1890609"/>
            <a:ext cx="271517" cy="343921"/>
          </a:xfrm>
          <a:prstGeom prst="rect">
            <a:avLst/>
          </a:prstGeom>
        </p:spPr>
      </p:pic>
      <p:pic>
        <p:nvPicPr>
          <p:cNvPr id="84" name="Grafický objekt 83">
            <a:extLst>
              <a:ext uri="{FF2B5EF4-FFF2-40B4-BE49-F238E27FC236}">
                <a16:creationId xmlns:a16="http://schemas.microsoft.com/office/drawing/2014/main" id="{113C78CB-1F5D-684D-BF18-43E43617CF1A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rcRect/>
          <a:stretch/>
        </p:blipFill>
        <p:spPr>
          <a:xfrm>
            <a:off x="2473766" y="1847653"/>
            <a:ext cx="380123" cy="380123"/>
          </a:xfrm>
          <a:prstGeom prst="rect">
            <a:avLst/>
          </a:prstGeom>
        </p:spPr>
      </p:pic>
      <p:pic>
        <p:nvPicPr>
          <p:cNvPr id="86" name="Grafický objekt 85">
            <a:extLst>
              <a:ext uri="{FF2B5EF4-FFF2-40B4-BE49-F238E27FC236}">
                <a16:creationId xmlns:a16="http://schemas.microsoft.com/office/drawing/2014/main" id="{1F950B03-5812-BB43-B38F-F673CAE71B74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rcRect/>
          <a:stretch/>
        </p:blipFill>
        <p:spPr>
          <a:xfrm>
            <a:off x="6736248" y="1877951"/>
            <a:ext cx="298668" cy="362023"/>
          </a:xfrm>
          <a:prstGeom prst="rect">
            <a:avLst/>
          </a:prstGeom>
        </p:spPr>
      </p:pic>
      <p:pic>
        <p:nvPicPr>
          <p:cNvPr id="88" name="Grafický objekt 87">
            <a:extLst>
              <a:ext uri="{FF2B5EF4-FFF2-40B4-BE49-F238E27FC236}">
                <a16:creationId xmlns:a16="http://schemas.microsoft.com/office/drawing/2014/main" id="{EEE516FA-98DE-A54E-B278-25F63624190B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rcRect/>
          <a:stretch/>
        </p:blipFill>
        <p:spPr>
          <a:xfrm>
            <a:off x="5133062" y="1896053"/>
            <a:ext cx="271517" cy="343921"/>
          </a:xfrm>
          <a:prstGeom prst="rect">
            <a:avLst/>
          </a:prstGeom>
        </p:spPr>
      </p:pic>
      <p:pic>
        <p:nvPicPr>
          <p:cNvPr id="90" name="Grafický objekt 89">
            <a:extLst>
              <a:ext uri="{FF2B5EF4-FFF2-40B4-BE49-F238E27FC236}">
                <a16:creationId xmlns:a16="http://schemas.microsoft.com/office/drawing/2014/main" id="{126D335B-A535-544A-9E88-6252CB8C68D8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rcRect/>
          <a:stretch/>
        </p:blipFill>
        <p:spPr>
          <a:xfrm>
            <a:off x="4169034" y="1896053"/>
            <a:ext cx="434427" cy="343921"/>
          </a:xfrm>
          <a:prstGeom prst="rect">
            <a:avLst/>
          </a:prstGeom>
        </p:spPr>
      </p:pic>
      <p:pic>
        <p:nvPicPr>
          <p:cNvPr id="92" name="Grafický objekt 91">
            <a:extLst>
              <a:ext uri="{FF2B5EF4-FFF2-40B4-BE49-F238E27FC236}">
                <a16:creationId xmlns:a16="http://schemas.microsoft.com/office/drawing/2014/main" id="{D317DC48-6B6C-934A-B1AE-A4A2A5C74F05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rcRect/>
          <a:stretch/>
        </p:blipFill>
        <p:spPr>
          <a:xfrm>
            <a:off x="3336400" y="1876848"/>
            <a:ext cx="371073" cy="352971"/>
          </a:xfrm>
          <a:prstGeom prst="rect">
            <a:avLst/>
          </a:prstGeom>
        </p:spPr>
      </p:pic>
      <p:pic>
        <p:nvPicPr>
          <p:cNvPr id="94" name="Grafický objekt 93">
            <a:extLst>
              <a:ext uri="{FF2B5EF4-FFF2-40B4-BE49-F238E27FC236}">
                <a16:creationId xmlns:a16="http://schemas.microsoft.com/office/drawing/2014/main" id="{E31B4C25-15AE-004D-BB2D-EE8846C215C9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rcRect/>
          <a:stretch/>
        </p:blipFill>
        <p:spPr>
          <a:xfrm>
            <a:off x="10288793" y="2703703"/>
            <a:ext cx="244365" cy="407275"/>
          </a:xfrm>
          <a:prstGeom prst="rect">
            <a:avLst/>
          </a:prstGeom>
        </p:spPr>
      </p:pic>
      <p:pic>
        <p:nvPicPr>
          <p:cNvPr id="96" name="Grafický objekt 95">
            <a:extLst>
              <a:ext uri="{FF2B5EF4-FFF2-40B4-BE49-F238E27FC236}">
                <a16:creationId xmlns:a16="http://schemas.microsoft.com/office/drawing/2014/main" id="{45152E17-1D54-9749-A29E-59481E228B8E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rcRect/>
          <a:stretch/>
        </p:blipFill>
        <p:spPr>
          <a:xfrm>
            <a:off x="1710388" y="1880161"/>
            <a:ext cx="307718" cy="380123"/>
          </a:xfrm>
          <a:prstGeom prst="rect">
            <a:avLst/>
          </a:prstGeom>
        </p:spPr>
      </p:pic>
      <p:pic>
        <p:nvPicPr>
          <p:cNvPr id="98" name="Grafický objekt 97">
            <a:extLst>
              <a:ext uri="{FF2B5EF4-FFF2-40B4-BE49-F238E27FC236}">
                <a16:creationId xmlns:a16="http://schemas.microsoft.com/office/drawing/2014/main" id="{035EB80A-E98A-5F43-913F-D5BFECC64A5E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rcRect/>
          <a:stretch/>
        </p:blipFill>
        <p:spPr>
          <a:xfrm>
            <a:off x="5697361" y="4418517"/>
            <a:ext cx="199112" cy="318579"/>
          </a:xfrm>
          <a:prstGeom prst="rect">
            <a:avLst/>
          </a:prstGeom>
        </p:spPr>
      </p:pic>
      <p:pic>
        <p:nvPicPr>
          <p:cNvPr id="99" name="Grafický objekt 98">
            <a:extLst>
              <a:ext uri="{FF2B5EF4-FFF2-40B4-BE49-F238E27FC236}">
                <a16:creationId xmlns:a16="http://schemas.microsoft.com/office/drawing/2014/main" id="{7613B056-3C26-F14A-BBF6-A9932F3F476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/>
        </p:blipFill>
        <p:spPr>
          <a:xfrm flipH="1">
            <a:off x="1761164" y="4484917"/>
            <a:ext cx="217213" cy="181010"/>
          </a:xfrm>
          <a:prstGeom prst="rect">
            <a:avLst/>
          </a:prstGeom>
        </p:spPr>
      </p:pic>
      <p:pic>
        <p:nvPicPr>
          <p:cNvPr id="100" name="Grafický objekt 99">
            <a:extLst>
              <a:ext uri="{FF2B5EF4-FFF2-40B4-BE49-F238E27FC236}">
                <a16:creationId xmlns:a16="http://schemas.microsoft.com/office/drawing/2014/main" id="{D13068F6-CA9C-EB49-B740-7FC1134B883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/>
        </p:blipFill>
        <p:spPr>
          <a:xfrm rot="5400000">
            <a:off x="3417838" y="4488225"/>
            <a:ext cx="217214" cy="181011"/>
          </a:xfrm>
          <a:prstGeom prst="rect">
            <a:avLst/>
          </a:prstGeom>
        </p:spPr>
      </p:pic>
      <p:pic>
        <p:nvPicPr>
          <p:cNvPr id="101" name="Grafický objekt 100">
            <a:extLst>
              <a:ext uri="{FF2B5EF4-FFF2-40B4-BE49-F238E27FC236}">
                <a16:creationId xmlns:a16="http://schemas.microsoft.com/office/drawing/2014/main" id="{E0AD8666-AAFF-FD4E-A484-D2202E2E9FA1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/>
        </p:blipFill>
        <p:spPr>
          <a:xfrm rot="16200000">
            <a:off x="4267720" y="4503303"/>
            <a:ext cx="217214" cy="181011"/>
          </a:xfrm>
          <a:prstGeom prst="rect">
            <a:avLst/>
          </a:prstGeom>
        </p:spPr>
      </p:pic>
      <p:pic>
        <p:nvPicPr>
          <p:cNvPr id="104" name="Grafický objekt 103">
            <a:extLst>
              <a:ext uri="{FF2B5EF4-FFF2-40B4-BE49-F238E27FC236}">
                <a16:creationId xmlns:a16="http://schemas.microsoft.com/office/drawing/2014/main" id="{89B145BF-5BE2-554F-9950-E9D0D8818F2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/>
        </p:blipFill>
        <p:spPr>
          <a:xfrm rot="18705394">
            <a:off x="10337111" y="3630386"/>
            <a:ext cx="217214" cy="181011"/>
          </a:xfrm>
          <a:prstGeom prst="rect">
            <a:avLst/>
          </a:prstGeom>
        </p:spPr>
      </p:pic>
      <p:sp>
        <p:nvSpPr>
          <p:cNvPr id="57" name="Zástupný symbol pro číslo snímku 1">
            <a:extLst>
              <a:ext uri="{FF2B5EF4-FFF2-40B4-BE49-F238E27FC236}">
                <a16:creationId xmlns:a16="http://schemas.microsoft.com/office/drawing/2014/main" id="{FFB70AC2-3B99-E34F-9A6D-563F74FB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21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9" name="Obrázek 58">
            <a:extLst>
              <a:ext uri="{FF2B5EF4-FFF2-40B4-BE49-F238E27FC236}">
                <a16:creationId xmlns:a16="http://schemas.microsoft.com/office/drawing/2014/main" id="{996FED32-49A6-014B-955B-DFBC5E24FCD5}"/>
              </a:ext>
            </a:extLst>
          </p:cNvPr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63" name="TextovéPole 62">
            <a:extLst>
              <a:ext uri="{FF2B5EF4-FFF2-40B4-BE49-F238E27FC236}">
                <a16:creationId xmlns:a16="http://schemas.microsoft.com/office/drawing/2014/main" id="{B7B07638-DB79-484D-90DC-C33257B8DECA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3016528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472C376-46A1-2047-B281-63B0361A5152}"/>
              </a:ext>
            </a:extLst>
          </p:cNvPr>
          <p:cNvSpPr/>
          <p:nvPr/>
        </p:nvSpPr>
        <p:spPr>
          <a:xfrm>
            <a:off x="407274" y="405213"/>
            <a:ext cx="11377452" cy="6047809"/>
          </a:xfrm>
          <a:prstGeom prst="rect">
            <a:avLst/>
          </a:prstGeom>
          <a:blipFill dpi="0" rotWithShape="1">
            <a:blip r:embed="rId3"/>
            <a:srcRect/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30FFEF9-A529-7445-93A8-9A8B9AD3CF63}"/>
              </a:ext>
            </a:extLst>
          </p:cNvPr>
          <p:cNvSpPr/>
          <p:nvPr/>
        </p:nvSpPr>
        <p:spPr>
          <a:xfrm>
            <a:off x="4017988" y="1821363"/>
            <a:ext cx="7359415" cy="42418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32A129A-2AE1-6646-901D-91E163EDDE79}"/>
              </a:ext>
            </a:extLst>
          </p:cNvPr>
          <p:cNvSpPr/>
          <p:nvPr/>
        </p:nvSpPr>
        <p:spPr>
          <a:xfrm>
            <a:off x="2851265" y="3047727"/>
            <a:ext cx="8516711" cy="301547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44F6AAE-CED7-1E41-8AD2-25E557B12FAE}"/>
              </a:ext>
            </a:extLst>
          </p:cNvPr>
          <p:cNvSpPr/>
          <p:nvPr/>
        </p:nvSpPr>
        <p:spPr>
          <a:xfrm>
            <a:off x="5696111" y="889461"/>
            <a:ext cx="5681292" cy="516431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7B00086-D837-CA4C-A34D-68CA229F9846}"/>
              </a:ext>
            </a:extLst>
          </p:cNvPr>
          <p:cNvSpPr/>
          <p:nvPr/>
        </p:nvSpPr>
        <p:spPr>
          <a:xfrm>
            <a:off x="5698104" y="3047726"/>
            <a:ext cx="5679299" cy="3015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8A9E57F-575C-8149-A4B2-A58B4E38C5EC}"/>
              </a:ext>
            </a:extLst>
          </p:cNvPr>
          <p:cNvSpPr txBox="1"/>
          <p:nvPr/>
        </p:nvSpPr>
        <p:spPr>
          <a:xfrm>
            <a:off x="5701229" y="3054929"/>
            <a:ext cx="5672684" cy="2415186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Na barevnou fotografii lze umístit černý text do bílého rámečku.</a:t>
            </a:r>
          </a:p>
          <a:p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Tento rámeček má variabilní velikost s ukotvením v pravém dolním </a:t>
            </a: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rohu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Vložené textové okno má nastaven ochranný okraj 1 cm </a:t>
            </a: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 celém svém obvodu.</a:t>
            </a:r>
          </a:p>
        </p:txBody>
      </p:sp>
      <p:sp>
        <p:nvSpPr>
          <p:cNvPr id="12" name="Zástupný symbol pro číslo snímku 1">
            <a:extLst>
              <a:ext uri="{FF2B5EF4-FFF2-40B4-BE49-F238E27FC236}">
                <a16:creationId xmlns:a16="http://schemas.microsoft.com/office/drawing/2014/main" id="{8B43D614-6AE0-0C4F-82FD-56423015C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22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CF770FB-D41B-9749-AA16-972FF5B58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30AE717-68B0-3342-BD06-6D57D0700E15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1072308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472C376-46A1-2047-B281-63B0361A5152}"/>
              </a:ext>
            </a:extLst>
          </p:cNvPr>
          <p:cNvSpPr/>
          <p:nvPr/>
        </p:nvSpPr>
        <p:spPr>
          <a:xfrm>
            <a:off x="407988" y="404812"/>
            <a:ext cx="11376025" cy="6048376"/>
          </a:xfrm>
          <a:prstGeom prst="rect">
            <a:avLst/>
          </a:prstGeom>
          <a:blipFill dpi="0" rotWithShape="1">
            <a:blip r:embed="rId3"/>
            <a:srcRect/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8A9E57F-575C-8149-A4B2-A58B4E38C5EC}"/>
              </a:ext>
            </a:extLst>
          </p:cNvPr>
          <p:cNvSpPr txBox="1"/>
          <p:nvPr/>
        </p:nvSpPr>
        <p:spPr>
          <a:xfrm>
            <a:off x="5696987" y="2169978"/>
            <a:ext cx="5688013" cy="3892513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36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Na barevnou fotografii lze umístit černý text do bílého rámečku.</a:t>
            </a:r>
          </a:p>
          <a:p>
            <a:endParaRPr lang="cs-CZ" b="1" u="sng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Doplňkový titulek </a:t>
            </a:r>
            <a:r>
              <a:rPr lang="cs-CZ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Regular</a:t>
            </a:r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 18 </a:t>
            </a:r>
            <a:r>
              <a:rPr lang="cs-CZ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Underlined</a:t>
            </a:r>
            <a:endParaRPr lang="cs-CZ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Tento rámeček má variabilní velikost s ukotvením v pravém dolním </a:t>
            </a: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rohu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Vložené textové okno má nastaven ochranný okraj 1 cm </a:t>
            </a: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po celém svém obvodu.</a:t>
            </a:r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9D09D9BC-C5C3-C34D-931C-89C79771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23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337C9E8-CBC8-F246-BCD9-81BDCE79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9EF6B33-5819-F044-9083-ECB8D25CAAAF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2524220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472C376-46A1-2047-B281-63B0361A5152}"/>
              </a:ext>
            </a:extLst>
          </p:cNvPr>
          <p:cNvSpPr/>
          <p:nvPr/>
        </p:nvSpPr>
        <p:spPr>
          <a:xfrm>
            <a:off x="407988" y="404813"/>
            <a:ext cx="11376025" cy="6048376"/>
          </a:xfrm>
          <a:prstGeom prst="rect">
            <a:avLst/>
          </a:prstGeom>
          <a:blipFill dpi="0" rotWithShape="1">
            <a:blip r:embed="rId3"/>
            <a:srcRect/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0AFE1E8-3A1F-2344-962C-7B7B7F3D4195}"/>
              </a:ext>
            </a:extLst>
          </p:cNvPr>
          <p:cNvSpPr/>
          <p:nvPr/>
        </p:nvSpPr>
        <p:spPr>
          <a:xfrm>
            <a:off x="5706413" y="3039413"/>
            <a:ext cx="5679299" cy="3015474"/>
          </a:xfrm>
          <a:prstGeom prst="rect">
            <a:avLst/>
          </a:prstGeom>
          <a:solidFill>
            <a:srgbClr val="40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668942F-83EA-914C-B848-9CE00BB491BE}"/>
              </a:ext>
            </a:extLst>
          </p:cNvPr>
          <p:cNvSpPr txBox="1"/>
          <p:nvPr/>
        </p:nvSpPr>
        <p:spPr>
          <a:xfrm>
            <a:off x="5701229" y="3054929"/>
            <a:ext cx="5672684" cy="2415186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Na černobílou fotografii lze umístit bílý text do zeleného rámečku.</a:t>
            </a:r>
          </a:p>
          <a:p>
            <a:endParaRPr lang="cs-CZ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Tento rámeček má variabilní velikost s ukotvením v pravém dolním </a:t>
            </a:r>
          </a:p>
          <a:p>
            <a:pPr>
              <a:lnSpc>
                <a:spcPts val="1760"/>
              </a:lnSpc>
            </a:pP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rohu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Vložené textové okno má nastaven ochranný okraj 1 cm </a:t>
            </a:r>
          </a:p>
          <a:p>
            <a:pPr>
              <a:lnSpc>
                <a:spcPts val="1760"/>
              </a:lnSpc>
            </a:pP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 celém svém obvodu.</a:t>
            </a:r>
          </a:p>
        </p:txBody>
      </p:sp>
      <p:sp>
        <p:nvSpPr>
          <p:cNvPr id="9" name="Zástupný symbol pro číslo snímku 1">
            <a:extLst>
              <a:ext uri="{FF2B5EF4-FFF2-40B4-BE49-F238E27FC236}">
                <a16:creationId xmlns:a16="http://schemas.microsoft.com/office/drawing/2014/main" id="{163CC98A-ED8D-2140-A220-85144462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24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E07C83F-70AB-A14B-BBB3-BD3367759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31FDD47-BB72-884A-90CA-7E709EC88E5C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2590926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472C376-46A1-2047-B281-63B0361A5152}"/>
              </a:ext>
            </a:extLst>
          </p:cNvPr>
          <p:cNvSpPr/>
          <p:nvPr/>
        </p:nvSpPr>
        <p:spPr>
          <a:xfrm>
            <a:off x="407988" y="404813"/>
            <a:ext cx="11376025" cy="6048376"/>
          </a:xfrm>
          <a:prstGeom prst="rect">
            <a:avLst/>
          </a:prstGeom>
          <a:blipFill dpi="0" rotWithShape="1">
            <a:blip r:embed="rId3"/>
            <a:srcRect/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B54397A-50D1-C940-821A-90331B8ECD25}"/>
              </a:ext>
            </a:extLst>
          </p:cNvPr>
          <p:cNvSpPr txBox="1"/>
          <p:nvPr/>
        </p:nvSpPr>
        <p:spPr>
          <a:xfrm>
            <a:off x="5688677" y="2161663"/>
            <a:ext cx="5688013" cy="3892513"/>
          </a:xfrm>
          <a:prstGeom prst="rect">
            <a:avLst/>
          </a:prstGeom>
          <a:solidFill>
            <a:srgbClr val="40C400"/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Na černobílou fotografii umístíme bílý text do zeleného pole.</a:t>
            </a:r>
          </a:p>
          <a:p>
            <a:endParaRPr lang="cs-CZ" b="1" u="sng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cs-CZ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Doplňkový titulek </a:t>
            </a:r>
            <a:r>
              <a:rPr lang="cs-CZ" u="sng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Regular</a:t>
            </a:r>
            <a:r>
              <a:rPr lang="cs-CZ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18 </a:t>
            </a:r>
            <a:r>
              <a:rPr lang="cs-CZ" u="sng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Underlined</a:t>
            </a:r>
            <a:endParaRPr lang="cs-CZ" u="sng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cs-CZ" b="1" dirty="0">
              <a:solidFill>
                <a:schemeClr val="bg1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Tento rámeček má variabilní velikost s ukotvením v pravém dolním </a:t>
            </a:r>
          </a:p>
          <a:p>
            <a:pPr>
              <a:lnSpc>
                <a:spcPts val="1760"/>
              </a:lnSpc>
            </a:pP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rohu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Vložené textové okno má nastaven ochranný okraj 1 cm </a:t>
            </a:r>
          </a:p>
          <a:p>
            <a:pPr>
              <a:lnSpc>
                <a:spcPts val="1760"/>
              </a:lnSpc>
            </a:pP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po celém svém obvodu.</a:t>
            </a:r>
          </a:p>
        </p:txBody>
      </p:sp>
      <p:sp>
        <p:nvSpPr>
          <p:cNvPr id="8" name="Zástupný symbol pro číslo snímku 1">
            <a:extLst>
              <a:ext uri="{FF2B5EF4-FFF2-40B4-BE49-F238E27FC236}">
                <a16:creationId xmlns:a16="http://schemas.microsoft.com/office/drawing/2014/main" id="{950903CB-4332-9C42-8F77-6505AB2FF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25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AF6E5D1-043A-3540-B908-DCB95FC88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D4F96CB-C78B-7448-98D4-D55A58C102D7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3624863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B3C7A286-CDD2-2E4E-BA7B-9381DA78EAA0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472C376-46A1-2047-B281-63B0361A5152}"/>
              </a:ext>
            </a:extLst>
          </p:cNvPr>
          <p:cNvSpPr/>
          <p:nvPr/>
        </p:nvSpPr>
        <p:spPr>
          <a:xfrm>
            <a:off x="803275" y="800100"/>
            <a:ext cx="5292725" cy="5257800"/>
          </a:xfrm>
          <a:prstGeom prst="rect">
            <a:avLst/>
          </a:prstGeom>
          <a:blipFill dpi="0" rotWithShape="1">
            <a:blip r:embed="rId2"/>
            <a:srcRect/>
            <a:stretch>
              <a:fillRect l="-48000" t="-21000" r="-3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B95ACD8-15A7-BA47-B33C-315A1B910866}"/>
              </a:ext>
            </a:extLst>
          </p:cNvPr>
          <p:cNvSpPr txBox="1"/>
          <p:nvPr/>
        </p:nvSpPr>
        <p:spPr>
          <a:xfrm>
            <a:off x="6399800" y="3311241"/>
            <a:ext cx="4826524" cy="2149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Vložte nadpis. V rámci </a:t>
            </a:r>
            <a:r>
              <a:rPr lang="cs-CZ" sz="24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gridu</a:t>
            </a:r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lze kombinovat obrazovou a textovou část dle potřeby.</a:t>
            </a:r>
          </a:p>
          <a:p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Vložte text. Rámeček lemující celý formát může být užší, silnější, či zcela potlačen. Podstatné je pohybovat se stále v rámci zadaného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1" name="Zástupný symbol pro číslo snímku 1">
            <a:extLst>
              <a:ext uri="{FF2B5EF4-FFF2-40B4-BE49-F238E27FC236}">
                <a16:creationId xmlns:a16="http://schemas.microsoft.com/office/drawing/2014/main" id="{688783BB-B034-7B4E-97DC-6E8F3D02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26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8551F80-98E7-CD47-B247-94718B161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5EA393D-D731-B74A-BA6D-C7CC5C5E919D}"/>
              </a:ext>
            </a:extLst>
          </p:cNvPr>
          <p:cNvSpPr txBox="1"/>
          <p:nvPr/>
        </p:nvSpPr>
        <p:spPr>
          <a:xfrm>
            <a:off x="6497874" y="5922937"/>
            <a:ext cx="3175167" cy="153888"/>
          </a:xfrm>
          <a:prstGeom prst="rect">
            <a:avLst/>
          </a:prstGeom>
          <a:noFill/>
        </p:spPr>
        <p:txBody>
          <a:bodyPr wrap="square" lIns="0" bIns="0" rtlCol="0" anchor="b" anchorCtr="0">
            <a:spAutoFit/>
          </a:bodyPr>
          <a:lstStyle/>
          <a:p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Vložte popis. Zde může být umístěna popiska fotografie </a:t>
            </a:r>
            <a:r>
              <a:rPr lang="cs-CZ" sz="7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GasNet</a:t>
            </a:r>
            <a:r>
              <a:rPr lang="cs-CZ" sz="7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.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A0184528-D221-7C45-8B06-5F24985005E4}"/>
              </a:ext>
            </a:extLst>
          </p:cNvPr>
          <p:cNvCxnSpPr>
            <a:cxnSpLocks/>
          </p:cNvCxnSpPr>
          <p:nvPr/>
        </p:nvCxnSpPr>
        <p:spPr>
          <a:xfrm>
            <a:off x="6504500" y="5933528"/>
            <a:ext cx="254109" cy="0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2F62441-934A-0B43-A239-963C41D4E754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2032725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B3C7A286-CDD2-2E4E-BA7B-9381DA78EAA0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472C376-46A1-2047-B281-63B0361A5152}"/>
              </a:ext>
            </a:extLst>
          </p:cNvPr>
          <p:cNvSpPr/>
          <p:nvPr/>
        </p:nvSpPr>
        <p:spPr>
          <a:xfrm>
            <a:off x="803275" y="800100"/>
            <a:ext cx="4896000" cy="5257800"/>
          </a:xfrm>
          <a:prstGeom prst="rect">
            <a:avLst/>
          </a:prstGeom>
          <a:blipFill dpi="0" rotWithShape="1">
            <a:blip r:embed="rId2"/>
            <a:srcRect/>
            <a:stretch>
              <a:fillRect l="-51890" t="-21000" r="-470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11" name="Zástupný symbol pro číslo snímku 1">
            <a:extLst>
              <a:ext uri="{FF2B5EF4-FFF2-40B4-BE49-F238E27FC236}">
                <a16:creationId xmlns:a16="http://schemas.microsoft.com/office/drawing/2014/main" id="{688783BB-B034-7B4E-97DC-6E8F3D02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27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8551F80-98E7-CD47-B247-94718B161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5EA393D-D731-B74A-BA6D-C7CC5C5E919D}"/>
              </a:ext>
            </a:extLst>
          </p:cNvPr>
          <p:cNvSpPr txBox="1"/>
          <p:nvPr/>
        </p:nvSpPr>
        <p:spPr>
          <a:xfrm>
            <a:off x="803275" y="6224349"/>
            <a:ext cx="3175167" cy="153888"/>
          </a:xfrm>
          <a:prstGeom prst="rect">
            <a:avLst/>
          </a:prstGeom>
          <a:noFill/>
        </p:spPr>
        <p:txBody>
          <a:bodyPr wrap="square" lIns="0" bIns="0" rtlCol="0" anchor="b" anchorCtr="0">
            <a:spAutoFit/>
          </a:bodyPr>
          <a:lstStyle/>
          <a:p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Zde může být umístěna popiska fotografie </a:t>
            </a:r>
            <a:r>
              <a:rPr lang="cs-CZ" sz="7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GasNet</a:t>
            </a:r>
            <a:r>
              <a:rPr lang="cs-CZ" sz="7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.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A0184528-D221-7C45-8B06-5F24985005E4}"/>
              </a:ext>
            </a:extLst>
          </p:cNvPr>
          <p:cNvCxnSpPr>
            <a:cxnSpLocks/>
          </p:cNvCxnSpPr>
          <p:nvPr/>
        </p:nvCxnSpPr>
        <p:spPr>
          <a:xfrm>
            <a:off x="809901" y="6234940"/>
            <a:ext cx="254109" cy="0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0C85897F-EF04-4A4A-8968-0DB976E4569A}"/>
              </a:ext>
            </a:extLst>
          </p:cNvPr>
          <p:cNvSpPr txBox="1"/>
          <p:nvPr/>
        </p:nvSpPr>
        <p:spPr>
          <a:xfrm>
            <a:off x="6507033" y="6224349"/>
            <a:ext cx="3175167" cy="153888"/>
          </a:xfrm>
          <a:prstGeom prst="rect">
            <a:avLst/>
          </a:prstGeom>
          <a:noFill/>
        </p:spPr>
        <p:txBody>
          <a:bodyPr wrap="square" lIns="0" bIns="0" rtlCol="0" anchor="b" anchorCtr="0">
            <a:spAutoFit/>
          </a:bodyPr>
          <a:lstStyle/>
          <a:p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Zde může být umístěna popiska fotografie </a:t>
            </a:r>
            <a:r>
              <a:rPr lang="cs-CZ" sz="7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GasNet</a:t>
            </a:r>
            <a:r>
              <a:rPr lang="cs-CZ" sz="7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.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902C67B5-4589-0448-B8D4-AE2B5A8652E5}"/>
              </a:ext>
            </a:extLst>
          </p:cNvPr>
          <p:cNvCxnSpPr>
            <a:cxnSpLocks/>
          </p:cNvCxnSpPr>
          <p:nvPr/>
        </p:nvCxnSpPr>
        <p:spPr>
          <a:xfrm>
            <a:off x="6513659" y="6234940"/>
            <a:ext cx="254109" cy="0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>
            <a:extLst>
              <a:ext uri="{FF2B5EF4-FFF2-40B4-BE49-F238E27FC236}">
                <a16:creationId xmlns:a16="http://schemas.microsoft.com/office/drawing/2014/main" id="{0855D422-C49E-9D42-9B33-264BA30DEC53}"/>
              </a:ext>
            </a:extLst>
          </p:cNvPr>
          <p:cNvSpPr/>
          <p:nvPr/>
        </p:nvSpPr>
        <p:spPr>
          <a:xfrm>
            <a:off x="6499538" y="800100"/>
            <a:ext cx="4896000" cy="5257800"/>
          </a:xfrm>
          <a:prstGeom prst="rect">
            <a:avLst/>
          </a:prstGeom>
          <a:blipFill dpi="0" rotWithShape="1">
            <a:blip r:embed="rId2"/>
            <a:srcRect/>
            <a:stretch>
              <a:fillRect l="-51890" t="-21000" r="-470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BD00F4B-6F31-2349-83B9-A0118986B7B4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3963143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F768FC82-F14C-7E47-89B1-C41B2B389B80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B95ACD8-15A7-BA47-B33C-315A1B910866}"/>
              </a:ext>
            </a:extLst>
          </p:cNvPr>
          <p:cNvSpPr txBox="1"/>
          <p:nvPr/>
        </p:nvSpPr>
        <p:spPr>
          <a:xfrm>
            <a:off x="6399800" y="3311241"/>
            <a:ext cx="4826524" cy="2149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Vložte nadpis. V rámci </a:t>
            </a:r>
            <a:r>
              <a:rPr lang="cs-CZ" sz="24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gridu</a:t>
            </a:r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lze kombinovat obrazovou a textovou část dle potřeby.</a:t>
            </a:r>
          </a:p>
          <a:p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Vložte text. Rámeček lemující celý formát může být užší, silnější, či zcela potlačen. Podstatné je pohybovat se stále v rámci zadaného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99F5C51-FD72-0946-96CF-854B063D0718}"/>
              </a:ext>
            </a:extLst>
          </p:cNvPr>
          <p:cNvSpPr txBox="1"/>
          <p:nvPr/>
        </p:nvSpPr>
        <p:spPr>
          <a:xfrm>
            <a:off x="806065" y="6206435"/>
            <a:ext cx="3175167" cy="153888"/>
          </a:xfrm>
          <a:prstGeom prst="rect">
            <a:avLst/>
          </a:prstGeom>
          <a:noFill/>
        </p:spPr>
        <p:txBody>
          <a:bodyPr wrap="square" lIns="0" bIns="0" rtlCol="0" anchor="b" anchorCtr="0">
            <a:spAutoFit/>
          </a:bodyPr>
          <a:lstStyle/>
          <a:p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Vložte popis. Zde může být umístěna popiska fotografie </a:t>
            </a:r>
            <a:r>
              <a:rPr lang="cs-CZ" sz="7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GasNet</a:t>
            </a:r>
            <a:r>
              <a:rPr lang="cs-CZ" sz="7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.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6857BE11-EAE7-9248-9F52-AB4C926E74D2}"/>
              </a:ext>
            </a:extLst>
          </p:cNvPr>
          <p:cNvCxnSpPr>
            <a:cxnSpLocks/>
          </p:cNvCxnSpPr>
          <p:nvPr/>
        </p:nvCxnSpPr>
        <p:spPr>
          <a:xfrm>
            <a:off x="812691" y="6217026"/>
            <a:ext cx="254109" cy="0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symbol pro číslo snímku 1">
            <a:extLst>
              <a:ext uri="{FF2B5EF4-FFF2-40B4-BE49-F238E27FC236}">
                <a16:creationId xmlns:a16="http://schemas.microsoft.com/office/drawing/2014/main" id="{EB373F94-C27A-AB49-AEC6-0E82CB825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28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53225D8-B878-B242-906F-70C08151B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pic>
        <p:nvPicPr>
          <p:cNvPr id="4" name="Obrázek 3" descr="Obsah obrázku indikátor, bílá, stůl, vsedě&#10;&#10;Popis byl vytvořen automaticky">
            <a:extLst>
              <a:ext uri="{FF2B5EF4-FFF2-40B4-BE49-F238E27FC236}">
                <a16:creationId xmlns:a16="http://schemas.microsoft.com/office/drawing/2014/main" id="{DE27241D-974C-0A40-AC3D-EC1DAFD0F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102" y="1385621"/>
            <a:ext cx="3991406" cy="399140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3CFD24C-0141-7143-ACB8-23473388CCD9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1770595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47E93860-F088-964C-BE01-1100BECC6662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Zástupný symbol pro číslo snímku 1">
            <a:extLst>
              <a:ext uri="{FF2B5EF4-FFF2-40B4-BE49-F238E27FC236}">
                <a16:creationId xmlns:a16="http://schemas.microsoft.com/office/drawing/2014/main" id="{0374940A-0AC4-7C46-8908-C0098B02C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29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B15989E-0AA7-5143-BAD5-519F4CFBC3AB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7" name="TextBox 42">
            <a:extLst>
              <a:ext uri="{FF2B5EF4-FFF2-40B4-BE49-F238E27FC236}">
                <a16:creationId xmlns:a16="http://schemas.microsoft.com/office/drawing/2014/main" id="{5E0442EE-6D08-7D4F-BEB6-932193B8EE63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gray">
          <a:xfrm>
            <a:off x="819958" y="1825374"/>
            <a:ext cx="1152000" cy="384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110400" rtlCol="0" anchor="b">
            <a:noAutofit/>
          </a:bodyPr>
          <a:lstStyle/>
          <a:p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Category</a:t>
            </a:r>
          </a:p>
        </p:txBody>
      </p:sp>
      <p:sp>
        <p:nvSpPr>
          <p:cNvPr id="10" name="TextBox 50">
            <a:extLst>
              <a:ext uri="{FF2B5EF4-FFF2-40B4-BE49-F238E27FC236}">
                <a16:creationId xmlns:a16="http://schemas.microsoft.com/office/drawing/2014/main" id="{ACA3E654-05BA-6949-964D-C267A26E89E6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gray">
          <a:xfrm>
            <a:off x="8414518" y="1825374"/>
            <a:ext cx="2976000" cy="384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110400" rtlCol="0" anchor="b">
            <a:noAutofit/>
          </a:bodyPr>
          <a:lstStyle/>
          <a:p>
            <a:r>
              <a:rPr lang="en-GB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Status</a:t>
            </a:r>
          </a:p>
        </p:txBody>
      </p:sp>
      <p:cxnSp>
        <p:nvCxnSpPr>
          <p:cNvPr id="11" name="Gerader Verbinder 12">
            <a:extLst>
              <a:ext uri="{FF2B5EF4-FFF2-40B4-BE49-F238E27FC236}">
                <a16:creationId xmlns:a16="http://schemas.microsoft.com/office/drawing/2014/main" id="{4C9C3FF9-20B3-FD4C-A327-6D5872942545}"/>
              </a:ext>
            </a:extLst>
          </p:cNvPr>
          <p:cNvCxnSpPr/>
          <p:nvPr>
            <p:custDataLst>
              <p:tags r:id="rId3"/>
            </p:custDataLst>
          </p:nvPr>
        </p:nvCxnSpPr>
        <p:spPr bwMode="gray">
          <a:xfrm>
            <a:off x="819958" y="2209374"/>
            <a:ext cx="1152000" cy="0"/>
          </a:xfrm>
          <a:prstGeom prst="line">
            <a:avLst/>
          </a:prstGeom>
          <a:ln w="25400" cap="rnd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4">
            <a:extLst>
              <a:ext uri="{FF2B5EF4-FFF2-40B4-BE49-F238E27FC236}">
                <a16:creationId xmlns:a16="http://schemas.microsoft.com/office/drawing/2014/main" id="{AC7107DF-85F8-ED43-B668-EBA1577952E0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>
            <a:off x="2068769" y="2209374"/>
            <a:ext cx="5808000" cy="0"/>
          </a:xfrm>
          <a:prstGeom prst="line">
            <a:avLst/>
          </a:prstGeom>
          <a:ln w="25400" cap="rnd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6">
            <a:extLst>
              <a:ext uri="{FF2B5EF4-FFF2-40B4-BE49-F238E27FC236}">
                <a16:creationId xmlns:a16="http://schemas.microsoft.com/office/drawing/2014/main" id="{A3E9C75A-E8F0-BD48-91FE-E5FA78FD625C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8414518" y="2209374"/>
            <a:ext cx="2976000" cy="0"/>
          </a:xfrm>
          <a:prstGeom prst="line">
            <a:avLst/>
          </a:prstGeom>
          <a:ln w="25400" cap="rnd">
            <a:solidFill>
              <a:schemeClr val="accent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72">
            <a:extLst>
              <a:ext uri="{FF2B5EF4-FFF2-40B4-BE49-F238E27FC236}">
                <a16:creationId xmlns:a16="http://schemas.microsoft.com/office/drawing/2014/main" id="{D8803BEE-C222-374F-B31C-FF635C20422C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809449" y="2593310"/>
            <a:ext cx="1152000" cy="52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48000" rIns="72000" bIns="4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7846">
              <a:lnSpc>
                <a:spcPct val="95000"/>
              </a:lnSpc>
            </a:pPr>
            <a:r>
              <a:rPr lang="en-GB" sz="1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</a:t>
            </a:r>
          </a:p>
        </p:txBody>
      </p:sp>
      <p:sp>
        <p:nvSpPr>
          <p:cNvPr id="15" name="Rectangle 272">
            <a:extLst>
              <a:ext uri="{FF2B5EF4-FFF2-40B4-BE49-F238E27FC236}">
                <a16:creationId xmlns:a16="http://schemas.microsoft.com/office/drawing/2014/main" id="{303CDF26-ED88-F041-A386-5AB31F9DBEFE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809449" y="3169374"/>
            <a:ext cx="1152000" cy="72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48000" rIns="72000" bIns="4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7846">
              <a:lnSpc>
                <a:spcPct val="95000"/>
              </a:lnSpc>
            </a:pPr>
            <a:r>
              <a:rPr lang="en-GB" sz="1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</a:t>
            </a:r>
          </a:p>
        </p:txBody>
      </p:sp>
      <p:sp>
        <p:nvSpPr>
          <p:cNvPr id="16" name="Rectangle 272">
            <a:extLst>
              <a:ext uri="{FF2B5EF4-FFF2-40B4-BE49-F238E27FC236}">
                <a16:creationId xmlns:a16="http://schemas.microsoft.com/office/drawing/2014/main" id="{69614377-310E-F248-A4A7-08CB24805697}"/>
              </a:ext>
            </a:extLst>
          </p:cNvPr>
          <p:cNvSpPr/>
          <p:nvPr>
            <p:custDataLst>
              <p:tags r:id="rId8"/>
            </p:custDataLst>
          </p:nvPr>
        </p:nvSpPr>
        <p:spPr bwMode="gray">
          <a:xfrm>
            <a:off x="809449" y="3937459"/>
            <a:ext cx="1152000" cy="38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48000" rIns="72000" bIns="4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7846">
              <a:lnSpc>
                <a:spcPct val="95000"/>
              </a:lnSpc>
            </a:pPr>
            <a:r>
              <a:rPr lang="en-GB" sz="1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</a:t>
            </a:r>
          </a:p>
        </p:txBody>
      </p:sp>
      <p:sp>
        <p:nvSpPr>
          <p:cNvPr id="17" name="Rectangle 272">
            <a:extLst>
              <a:ext uri="{FF2B5EF4-FFF2-40B4-BE49-F238E27FC236}">
                <a16:creationId xmlns:a16="http://schemas.microsoft.com/office/drawing/2014/main" id="{57A5CBFB-FDA9-8145-9EA5-8EE75EC0EBF2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 rot="10800000" flipH="1" flipV="1">
            <a:off x="809449" y="4369507"/>
            <a:ext cx="1152000" cy="38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48000" rIns="72000" bIns="4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7846">
              <a:lnSpc>
                <a:spcPct val="95000"/>
              </a:lnSpc>
            </a:pPr>
            <a:r>
              <a:rPr lang="en-GB" sz="1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</a:t>
            </a:r>
          </a:p>
        </p:txBody>
      </p:sp>
      <p:sp>
        <p:nvSpPr>
          <p:cNvPr id="18" name="Rectangle 272">
            <a:extLst>
              <a:ext uri="{FF2B5EF4-FFF2-40B4-BE49-F238E27FC236}">
                <a16:creationId xmlns:a16="http://schemas.microsoft.com/office/drawing/2014/main" id="{631F3C02-08A0-ED40-9611-B385D54D5BF9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809449" y="4801555"/>
            <a:ext cx="1152000" cy="38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48000" rIns="72000" bIns="4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7846">
              <a:lnSpc>
                <a:spcPct val="95000"/>
              </a:lnSpc>
            </a:pPr>
            <a:r>
              <a:rPr lang="en-GB" sz="1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</a:t>
            </a:r>
          </a:p>
        </p:txBody>
      </p:sp>
      <p:sp>
        <p:nvSpPr>
          <p:cNvPr id="19" name="Rectangle 272">
            <a:extLst>
              <a:ext uri="{FF2B5EF4-FFF2-40B4-BE49-F238E27FC236}">
                <a16:creationId xmlns:a16="http://schemas.microsoft.com/office/drawing/2014/main" id="{DCA5D23A-7CEE-DC46-8B20-5AB9A4834630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 rot="10800000" flipH="1" flipV="1">
            <a:off x="809449" y="5233646"/>
            <a:ext cx="1152000" cy="38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48000" rIns="72000" bIns="4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7846">
              <a:lnSpc>
                <a:spcPct val="95000"/>
              </a:lnSpc>
            </a:pPr>
            <a:r>
              <a:rPr lang="en-GB" sz="1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</a:t>
            </a:r>
          </a:p>
        </p:txBody>
      </p:sp>
      <p:sp>
        <p:nvSpPr>
          <p:cNvPr id="20" name="Rectangle 272">
            <a:extLst>
              <a:ext uri="{FF2B5EF4-FFF2-40B4-BE49-F238E27FC236}">
                <a16:creationId xmlns:a16="http://schemas.microsoft.com/office/drawing/2014/main" id="{A061FE0B-4C7D-874B-B70B-8FAE4F0B1842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809449" y="5665651"/>
            <a:ext cx="1152000" cy="38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48000" rIns="72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7846">
              <a:lnSpc>
                <a:spcPct val="95000"/>
              </a:lnSpc>
            </a:pPr>
            <a:r>
              <a:rPr lang="en-GB" sz="1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</a:t>
            </a:r>
          </a:p>
        </p:txBody>
      </p:sp>
      <p:sp>
        <p:nvSpPr>
          <p:cNvPr id="21" name="Rectangle 272">
            <a:extLst>
              <a:ext uri="{FF2B5EF4-FFF2-40B4-BE49-F238E27FC236}">
                <a16:creationId xmlns:a16="http://schemas.microsoft.com/office/drawing/2014/main" id="{0723C828-0706-F141-AF4D-A0E67CC9F44E}"/>
              </a:ext>
            </a:extLst>
          </p:cNvPr>
          <p:cNvSpPr/>
          <p:nvPr>
            <p:custDataLst>
              <p:tags r:id="rId13"/>
            </p:custDataLst>
          </p:nvPr>
        </p:nvSpPr>
        <p:spPr bwMode="gray">
          <a:xfrm>
            <a:off x="809449" y="2305310"/>
            <a:ext cx="1152000" cy="240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48000" rIns="72000" bIns="4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7846">
              <a:lnSpc>
                <a:spcPct val="95000"/>
              </a:lnSpc>
            </a:pPr>
            <a:r>
              <a:rPr lang="en-GB" sz="1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</a:t>
            </a:r>
          </a:p>
        </p:txBody>
      </p:sp>
      <p:sp>
        <p:nvSpPr>
          <p:cNvPr id="22" name="TextBox 35">
            <a:extLst>
              <a:ext uri="{FF2B5EF4-FFF2-40B4-BE49-F238E27FC236}">
                <a16:creationId xmlns:a16="http://schemas.microsoft.com/office/drawing/2014/main" id="{15B02E31-B4BE-4840-9EB0-B3667004614F}"/>
              </a:ext>
            </a:extLst>
          </p:cNvPr>
          <p:cNvSpPr txBox="1"/>
          <p:nvPr>
            <p:custDataLst>
              <p:tags r:id="rId14"/>
            </p:custDataLst>
          </p:nvPr>
        </p:nvSpPr>
        <p:spPr bwMode="gray">
          <a:xfrm>
            <a:off x="2068097" y="2305310"/>
            <a:ext cx="5808000" cy="240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marL="143996" indent="-143996">
              <a:buFont typeface="Arial" panose="020B0604020202020204" pitchFamily="34" charset="0"/>
              <a:buChar char="•"/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elit.</a:t>
            </a:r>
            <a:endParaRPr lang="en-GB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37">
            <a:extLst>
              <a:ext uri="{FF2B5EF4-FFF2-40B4-BE49-F238E27FC236}">
                <a16:creationId xmlns:a16="http://schemas.microsoft.com/office/drawing/2014/main" id="{BA94E54F-B4F8-7946-B12C-E79634145D8A}"/>
              </a:ext>
            </a:extLst>
          </p:cNvPr>
          <p:cNvSpPr txBox="1"/>
          <p:nvPr>
            <p:custDataLst>
              <p:tags r:id="rId15"/>
            </p:custDataLst>
          </p:nvPr>
        </p:nvSpPr>
        <p:spPr bwMode="gray">
          <a:xfrm>
            <a:off x="8798230" y="2297815"/>
            <a:ext cx="2592288" cy="240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ts val="1300"/>
              </a:lnSpc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Maecenas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purus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nisi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9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CD19381E-B5CF-C740-9933-C8C81C87F7A1}"/>
              </a:ext>
            </a:extLst>
          </p:cNvPr>
          <p:cNvSpPr txBox="1"/>
          <p:nvPr/>
        </p:nvSpPr>
        <p:spPr bwMode="gray">
          <a:xfrm>
            <a:off x="2068097" y="2623290"/>
            <a:ext cx="5808000" cy="528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143996" indent="-143996">
              <a:buFont typeface="Arial" panose="020B0604020202020204" pitchFamily="34" charset="0"/>
              <a:buChar char="•"/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elit.</a:t>
            </a:r>
            <a:endParaRPr lang="en-GB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43996" indent="-143996">
              <a:buFont typeface="Arial" panose="020B0604020202020204" pitchFamily="34" charset="0"/>
              <a:buChar char="•"/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elit.</a:t>
            </a:r>
            <a:endParaRPr lang="en-GB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43996" indent="-143996">
              <a:buFont typeface="Arial" panose="020B0604020202020204" pitchFamily="34" charset="0"/>
              <a:buChar char="•"/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elit.</a:t>
            </a:r>
            <a:endParaRPr lang="en-GB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id="{EF48D38E-F8C1-484D-994B-F943D0202954}"/>
              </a:ext>
            </a:extLst>
          </p:cNvPr>
          <p:cNvSpPr txBox="1"/>
          <p:nvPr>
            <p:custDataLst>
              <p:tags r:id="rId16"/>
            </p:custDataLst>
          </p:nvPr>
        </p:nvSpPr>
        <p:spPr bwMode="gray">
          <a:xfrm>
            <a:off x="8798230" y="2577269"/>
            <a:ext cx="2592288" cy="528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1350"/>
              </a:lnSpc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Maecenas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purus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nisi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9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1350"/>
              </a:lnSpc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Maecenas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purus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nisi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9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1350"/>
              </a:lnSpc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Maecenas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purus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nisi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9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1300"/>
              </a:lnSpc>
            </a:pPr>
            <a:endParaRPr lang="en-GB" sz="9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51">
            <a:extLst>
              <a:ext uri="{FF2B5EF4-FFF2-40B4-BE49-F238E27FC236}">
                <a16:creationId xmlns:a16="http://schemas.microsoft.com/office/drawing/2014/main" id="{67081E36-81F2-ED4B-A910-FC0D1E347C9C}"/>
              </a:ext>
            </a:extLst>
          </p:cNvPr>
          <p:cNvSpPr txBox="1"/>
          <p:nvPr/>
        </p:nvSpPr>
        <p:spPr bwMode="gray">
          <a:xfrm>
            <a:off x="2068097" y="3199354"/>
            <a:ext cx="5808000" cy="720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143996" indent="-143996">
              <a:buFont typeface="Arial" panose="020B0604020202020204" pitchFamily="34" charset="0"/>
              <a:buChar char="•"/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elit.</a:t>
            </a:r>
            <a:endParaRPr lang="en-GB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43996" indent="-143996">
              <a:buFont typeface="Arial" panose="020B0604020202020204" pitchFamily="34" charset="0"/>
              <a:buChar char="•"/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elit.</a:t>
            </a:r>
            <a:endParaRPr lang="en-GB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43996" indent="-143996">
              <a:buFont typeface="Arial" panose="020B0604020202020204" pitchFamily="34" charset="0"/>
              <a:buChar char="•"/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elit.</a:t>
            </a:r>
            <a:endParaRPr lang="en-GB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43996" indent="-143996">
              <a:buFont typeface="Arial" panose="020B0604020202020204" pitchFamily="34" charset="0"/>
              <a:buChar char="•"/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elit.</a:t>
            </a:r>
            <a:endParaRPr lang="en-GB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B5CBA5C1-798D-964B-A8CA-32E2224A4207}"/>
              </a:ext>
            </a:extLst>
          </p:cNvPr>
          <p:cNvSpPr txBox="1"/>
          <p:nvPr>
            <p:custDataLst>
              <p:tags r:id="rId17"/>
            </p:custDataLst>
          </p:nvPr>
        </p:nvSpPr>
        <p:spPr bwMode="gray">
          <a:xfrm>
            <a:off x="8798230" y="3160828"/>
            <a:ext cx="2592288" cy="720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1350"/>
              </a:lnSpc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Maecenas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purus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nisi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9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1350"/>
              </a:lnSpc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Maecenas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purus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nisi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9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1350"/>
              </a:lnSpc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Maecenas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purus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nisi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9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1350"/>
              </a:lnSpc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Maecenas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purus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nisi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9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52">
            <a:extLst>
              <a:ext uri="{FF2B5EF4-FFF2-40B4-BE49-F238E27FC236}">
                <a16:creationId xmlns:a16="http://schemas.microsoft.com/office/drawing/2014/main" id="{A7E623A2-BE13-CA4E-949F-3862175B312E}"/>
              </a:ext>
            </a:extLst>
          </p:cNvPr>
          <p:cNvSpPr txBox="1"/>
          <p:nvPr/>
        </p:nvSpPr>
        <p:spPr bwMode="gray">
          <a:xfrm>
            <a:off x="2068097" y="3967439"/>
            <a:ext cx="5808000" cy="384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143996" indent="-143996">
              <a:buFont typeface="Arial" panose="020B0604020202020204" pitchFamily="34" charset="0"/>
              <a:buChar char="•"/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elit.</a:t>
            </a:r>
            <a:endParaRPr lang="en-GB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43996" indent="-143996">
              <a:buFont typeface="Arial" panose="020B0604020202020204" pitchFamily="34" charset="0"/>
              <a:buChar char="•"/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elit.</a:t>
            </a:r>
            <a:endParaRPr lang="en-GB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30">
            <a:extLst>
              <a:ext uri="{FF2B5EF4-FFF2-40B4-BE49-F238E27FC236}">
                <a16:creationId xmlns:a16="http://schemas.microsoft.com/office/drawing/2014/main" id="{81A55746-8B0C-3B40-8CFF-80D492AF5241}"/>
              </a:ext>
            </a:extLst>
          </p:cNvPr>
          <p:cNvSpPr txBox="1"/>
          <p:nvPr>
            <p:custDataLst>
              <p:tags r:id="rId18"/>
            </p:custDataLst>
          </p:nvPr>
        </p:nvSpPr>
        <p:spPr bwMode="gray">
          <a:xfrm>
            <a:off x="8798230" y="3937459"/>
            <a:ext cx="2592288" cy="384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1350"/>
              </a:lnSpc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Maecenas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purus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nisi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9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1350"/>
              </a:lnSpc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Maecenas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purus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nisi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9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53">
            <a:extLst>
              <a:ext uri="{FF2B5EF4-FFF2-40B4-BE49-F238E27FC236}">
                <a16:creationId xmlns:a16="http://schemas.microsoft.com/office/drawing/2014/main" id="{731BD942-5B93-704B-B084-A79BA487F67F}"/>
              </a:ext>
            </a:extLst>
          </p:cNvPr>
          <p:cNvSpPr txBox="1"/>
          <p:nvPr>
            <p:custDataLst>
              <p:tags r:id="rId19"/>
            </p:custDataLst>
          </p:nvPr>
        </p:nvSpPr>
        <p:spPr bwMode="gray">
          <a:xfrm>
            <a:off x="2068097" y="4399487"/>
            <a:ext cx="5808000" cy="384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143996" indent="-143996">
              <a:buFont typeface="Arial" panose="020B0604020202020204" pitchFamily="34" charset="0"/>
              <a:buChar char="•"/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elit.</a:t>
            </a:r>
            <a:endParaRPr lang="en-GB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43996" indent="-143996">
              <a:buFont typeface="Arial" panose="020B0604020202020204" pitchFamily="34" charset="0"/>
              <a:buChar char="•"/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elit.</a:t>
            </a:r>
            <a:endParaRPr lang="en-GB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xtBox 54">
            <a:extLst>
              <a:ext uri="{FF2B5EF4-FFF2-40B4-BE49-F238E27FC236}">
                <a16:creationId xmlns:a16="http://schemas.microsoft.com/office/drawing/2014/main" id="{189A4F65-E49A-5049-9A6E-6EAE8145B88C}"/>
              </a:ext>
            </a:extLst>
          </p:cNvPr>
          <p:cNvSpPr txBox="1"/>
          <p:nvPr/>
        </p:nvSpPr>
        <p:spPr bwMode="gray">
          <a:xfrm>
            <a:off x="2068097" y="4831535"/>
            <a:ext cx="5808000" cy="384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143996" indent="-143996">
              <a:buFont typeface="Arial" panose="020B0604020202020204" pitchFamily="34" charset="0"/>
              <a:buChar char="•"/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elit.</a:t>
            </a:r>
            <a:endParaRPr lang="en-GB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43996" indent="-143996">
              <a:buFont typeface="Arial" panose="020B0604020202020204" pitchFamily="34" charset="0"/>
              <a:buChar char="•"/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elit.</a:t>
            </a:r>
            <a:endParaRPr lang="en-GB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TextBox 55">
            <a:extLst>
              <a:ext uri="{FF2B5EF4-FFF2-40B4-BE49-F238E27FC236}">
                <a16:creationId xmlns:a16="http://schemas.microsoft.com/office/drawing/2014/main" id="{80BB96C2-38E9-A44C-B0B7-2979CD9C0956}"/>
              </a:ext>
            </a:extLst>
          </p:cNvPr>
          <p:cNvSpPr txBox="1"/>
          <p:nvPr>
            <p:custDataLst>
              <p:tags r:id="rId20"/>
            </p:custDataLst>
          </p:nvPr>
        </p:nvSpPr>
        <p:spPr bwMode="gray">
          <a:xfrm>
            <a:off x="2068097" y="5263583"/>
            <a:ext cx="5808000" cy="384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143996" indent="-143996">
              <a:buFont typeface="Arial" panose="020B0604020202020204" pitchFamily="34" charset="0"/>
              <a:buChar char="•"/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elit.</a:t>
            </a:r>
            <a:endParaRPr lang="en-GB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56">
            <a:extLst>
              <a:ext uri="{FF2B5EF4-FFF2-40B4-BE49-F238E27FC236}">
                <a16:creationId xmlns:a16="http://schemas.microsoft.com/office/drawing/2014/main" id="{E730CED4-2E31-314B-BEA2-E617B62CE4FF}"/>
              </a:ext>
            </a:extLst>
          </p:cNvPr>
          <p:cNvSpPr txBox="1"/>
          <p:nvPr>
            <p:custDataLst>
              <p:tags r:id="rId21"/>
            </p:custDataLst>
          </p:nvPr>
        </p:nvSpPr>
        <p:spPr bwMode="gray">
          <a:xfrm>
            <a:off x="2068097" y="5695631"/>
            <a:ext cx="5808000" cy="384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 marL="143996" indent="-143996">
              <a:buFont typeface="Arial" panose="020B0604020202020204" pitchFamily="34" charset="0"/>
              <a:buChar char="•"/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amet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elit.</a:t>
            </a:r>
            <a:endParaRPr lang="en-GB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0">
            <a:extLst>
              <a:ext uri="{FF2B5EF4-FFF2-40B4-BE49-F238E27FC236}">
                <a16:creationId xmlns:a16="http://schemas.microsoft.com/office/drawing/2014/main" id="{0DFFB140-F50E-F748-BCF9-AC69A6D607C1}"/>
              </a:ext>
            </a:extLst>
          </p:cNvPr>
          <p:cNvSpPr txBox="1"/>
          <p:nvPr>
            <p:custDataLst>
              <p:tags r:id="rId22"/>
            </p:custDataLst>
          </p:nvPr>
        </p:nvSpPr>
        <p:spPr bwMode="gray">
          <a:xfrm>
            <a:off x="8798230" y="4369518"/>
            <a:ext cx="2592288" cy="384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1350"/>
              </a:lnSpc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Maecenas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purus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nisi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9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1350"/>
              </a:lnSpc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Maecenas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purus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nisi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9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Box 30">
            <a:extLst>
              <a:ext uri="{FF2B5EF4-FFF2-40B4-BE49-F238E27FC236}">
                <a16:creationId xmlns:a16="http://schemas.microsoft.com/office/drawing/2014/main" id="{73859B63-2F4E-3047-B8B9-B0FD39CF2C92}"/>
              </a:ext>
            </a:extLst>
          </p:cNvPr>
          <p:cNvSpPr txBox="1"/>
          <p:nvPr>
            <p:custDataLst>
              <p:tags r:id="rId23"/>
            </p:custDataLst>
          </p:nvPr>
        </p:nvSpPr>
        <p:spPr bwMode="gray">
          <a:xfrm>
            <a:off x="8798230" y="4809072"/>
            <a:ext cx="2592288" cy="3840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1350"/>
              </a:lnSpc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Maecenas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purus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nisi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9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ts val="1350"/>
              </a:lnSpc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Maecenas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purus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nisi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9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0">
            <a:extLst>
              <a:ext uri="{FF2B5EF4-FFF2-40B4-BE49-F238E27FC236}">
                <a16:creationId xmlns:a16="http://schemas.microsoft.com/office/drawing/2014/main" id="{2EAA71DA-9374-BD42-A0B8-90D7B11AAF1C}"/>
              </a:ext>
            </a:extLst>
          </p:cNvPr>
          <p:cNvSpPr txBox="1"/>
          <p:nvPr>
            <p:custDataLst>
              <p:tags r:id="rId24"/>
            </p:custDataLst>
          </p:nvPr>
        </p:nvSpPr>
        <p:spPr bwMode="gray">
          <a:xfrm>
            <a:off x="8798230" y="5338427"/>
            <a:ext cx="2592288" cy="303199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1350"/>
              </a:lnSpc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Maecenas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purus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nisi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9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0">
            <a:extLst>
              <a:ext uri="{FF2B5EF4-FFF2-40B4-BE49-F238E27FC236}">
                <a16:creationId xmlns:a16="http://schemas.microsoft.com/office/drawing/2014/main" id="{7DFF46A9-D972-8A44-97C7-EAF0008417D3}"/>
              </a:ext>
            </a:extLst>
          </p:cNvPr>
          <p:cNvSpPr txBox="1"/>
          <p:nvPr>
            <p:custDataLst>
              <p:tags r:id="rId25"/>
            </p:custDataLst>
          </p:nvPr>
        </p:nvSpPr>
        <p:spPr bwMode="gray">
          <a:xfrm>
            <a:off x="8798230" y="5729858"/>
            <a:ext cx="2592288" cy="31979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1350"/>
              </a:lnSpc>
            </a:pP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Maecenas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purus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dirty="0" err="1">
                <a:latin typeface="Segoe UI" panose="020B0502040204020203" pitchFamily="34" charset="0"/>
                <a:cs typeface="Segoe UI" panose="020B0502040204020203" pitchFamily="34" charset="0"/>
              </a:rPr>
              <a:t>nisi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9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8" name="Gerader Verbinder 84">
            <a:extLst>
              <a:ext uri="{FF2B5EF4-FFF2-40B4-BE49-F238E27FC236}">
                <a16:creationId xmlns:a16="http://schemas.microsoft.com/office/drawing/2014/main" id="{9DD57435-8A70-9C4A-849C-3D4B9B0C7BFB}"/>
              </a:ext>
            </a:extLst>
          </p:cNvPr>
          <p:cNvCxnSpPr/>
          <p:nvPr>
            <p:custDataLst>
              <p:tags r:id="rId26"/>
            </p:custDataLst>
          </p:nvPr>
        </p:nvCxnSpPr>
        <p:spPr bwMode="gray">
          <a:xfrm>
            <a:off x="2068769" y="2569310"/>
            <a:ext cx="5808000" cy="0"/>
          </a:xfrm>
          <a:prstGeom prst="line">
            <a:avLst/>
          </a:prstGeom>
          <a:ln w="9525" cap="rnd">
            <a:solidFill>
              <a:srgbClr val="B1AFA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85">
            <a:extLst>
              <a:ext uri="{FF2B5EF4-FFF2-40B4-BE49-F238E27FC236}">
                <a16:creationId xmlns:a16="http://schemas.microsoft.com/office/drawing/2014/main" id="{739C3D2C-72A6-7544-8B27-11A372F62F75}"/>
              </a:ext>
            </a:extLst>
          </p:cNvPr>
          <p:cNvCxnSpPr/>
          <p:nvPr>
            <p:custDataLst>
              <p:tags r:id="rId27"/>
            </p:custDataLst>
          </p:nvPr>
        </p:nvCxnSpPr>
        <p:spPr bwMode="gray">
          <a:xfrm>
            <a:off x="8414518" y="2569310"/>
            <a:ext cx="2976000" cy="0"/>
          </a:xfrm>
          <a:prstGeom prst="line">
            <a:avLst/>
          </a:prstGeom>
          <a:ln w="9525" cap="rnd">
            <a:solidFill>
              <a:srgbClr val="B1AFA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87">
            <a:extLst>
              <a:ext uri="{FF2B5EF4-FFF2-40B4-BE49-F238E27FC236}">
                <a16:creationId xmlns:a16="http://schemas.microsoft.com/office/drawing/2014/main" id="{BBED07C9-2D84-8443-8CB7-8D37A3BDD0C3}"/>
              </a:ext>
            </a:extLst>
          </p:cNvPr>
          <p:cNvCxnSpPr/>
          <p:nvPr>
            <p:custDataLst>
              <p:tags r:id="rId28"/>
            </p:custDataLst>
          </p:nvPr>
        </p:nvCxnSpPr>
        <p:spPr bwMode="gray">
          <a:xfrm>
            <a:off x="2068769" y="3145342"/>
            <a:ext cx="5808000" cy="0"/>
          </a:xfrm>
          <a:prstGeom prst="line">
            <a:avLst/>
          </a:prstGeom>
          <a:ln w="9525" cap="rnd">
            <a:solidFill>
              <a:srgbClr val="B1AFA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88">
            <a:extLst>
              <a:ext uri="{FF2B5EF4-FFF2-40B4-BE49-F238E27FC236}">
                <a16:creationId xmlns:a16="http://schemas.microsoft.com/office/drawing/2014/main" id="{F7E3E3C2-A267-514C-95D3-74B3098ABC9B}"/>
              </a:ext>
            </a:extLst>
          </p:cNvPr>
          <p:cNvCxnSpPr/>
          <p:nvPr>
            <p:custDataLst>
              <p:tags r:id="rId29"/>
            </p:custDataLst>
          </p:nvPr>
        </p:nvCxnSpPr>
        <p:spPr bwMode="gray">
          <a:xfrm>
            <a:off x="8414518" y="3145342"/>
            <a:ext cx="2976000" cy="0"/>
          </a:xfrm>
          <a:prstGeom prst="line">
            <a:avLst/>
          </a:prstGeom>
          <a:ln w="9525" cap="rnd">
            <a:solidFill>
              <a:srgbClr val="B1AFA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90">
            <a:extLst>
              <a:ext uri="{FF2B5EF4-FFF2-40B4-BE49-F238E27FC236}">
                <a16:creationId xmlns:a16="http://schemas.microsoft.com/office/drawing/2014/main" id="{939066F7-E520-8B44-B5DB-80A53ED160BE}"/>
              </a:ext>
            </a:extLst>
          </p:cNvPr>
          <p:cNvCxnSpPr/>
          <p:nvPr>
            <p:custDataLst>
              <p:tags r:id="rId30"/>
            </p:custDataLst>
          </p:nvPr>
        </p:nvCxnSpPr>
        <p:spPr bwMode="gray">
          <a:xfrm>
            <a:off x="2068769" y="3913417"/>
            <a:ext cx="5808000" cy="0"/>
          </a:xfrm>
          <a:prstGeom prst="line">
            <a:avLst/>
          </a:prstGeom>
          <a:ln w="9525" cap="rnd">
            <a:solidFill>
              <a:srgbClr val="B1AFA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91">
            <a:extLst>
              <a:ext uri="{FF2B5EF4-FFF2-40B4-BE49-F238E27FC236}">
                <a16:creationId xmlns:a16="http://schemas.microsoft.com/office/drawing/2014/main" id="{EAE1E4A0-2FE6-C444-9291-73413CE230E6}"/>
              </a:ext>
            </a:extLst>
          </p:cNvPr>
          <p:cNvCxnSpPr/>
          <p:nvPr>
            <p:custDataLst>
              <p:tags r:id="rId31"/>
            </p:custDataLst>
          </p:nvPr>
        </p:nvCxnSpPr>
        <p:spPr bwMode="gray">
          <a:xfrm>
            <a:off x="8414518" y="3913417"/>
            <a:ext cx="2976000" cy="0"/>
          </a:xfrm>
          <a:prstGeom prst="line">
            <a:avLst/>
          </a:prstGeom>
          <a:ln w="9525" cap="rnd">
            <a:solidFill>
              <a:srgbClr val="B1AFA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93">
            <a:extLst>
              <a:ext uri="{FF2B5EF4-FFF2-40B4-BE49-F238E27FC236}">
                <a16:creationId xmlns:a16="http://schemas.microsoft.com/office/drawing/2014/main" id="{66708C95-C6B9-3043-BF85-DB665B8C29BF}"/>
              </a:ext>
            </a:extLst>
          </p:cNvPr>
          <p:cNvCxnSpPr/>
          <p:nvPr>
            <p:custDataLst>
              <p:tags r:id="rId32"/>
            </p:custDataLst>
          </p:nvPr>
        </p:nvCxnSpPr>
        <p:spPr bwMode="gray">
          <a:xfrm>
            <a:off x="2068769" y="4345483"/>
            <a:ext cx="5808000" cy="0"/>
          </a:xfrm>
          <a:prstGeom prst="line">
            <a:avLst/>
          </a:prstGeom>
          <a:ln w="9525" cap="rnd">
            <a:solidFill>
              <a:srgbClr val="B1AFA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94">
            <a:extLst>
              <a:ext uri="{FF2B5EF4-FFF2-40B4-BE49-F238E27FC236}">
                <a16:creationId xmlns:a16="http://schemas.microsoft.com/office/drawing/2014/main" id="{9AAA6A77-3E86-644D-9AAC-27F3F71C20CE}"/>
              </a:ext>
            </a:extLst>
          </p:cNvPr>
          <p:cNvCxnSpPr/>
          <p:nvPr>
            <p:custDataLst>
              <p:tags r:id="rId33"/>
            </p:custDataLst>
          </p:nvPr>
        </p:nvCxnSpPr>
        <p:spPr bwMode="gray">
          <a:xfrm>
            <a:off x="8414518" y="4345483"/>
            <a:ext cx="2976000" cy="0"/>
          </a:xfrm>
          <a:prstGeom prst="line">
            <a:avLst/>
          </a:prstGeom>
          <a:ln w="9525" cap="rnd">
            <a:solidFill>
              <a:srgbClr val="B1AFA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96">
            <a:extLst>
              <a:ext uri="{FF2B5EF4-FFF2-40B4-BE49-F238E27FC236}">
                <a16:creationId xmlns:a16="http://schemas.microsoft.com/office/drawing/2014/main" id="{AE7626F3-1A99-C843-99F1-A5636C804933}"/>
              </a:ext>
            </a:extLst>
          </p:cNvPr>
          <p:cNvCxnSpPr/>
          <p:nvPr>
            <p:custDataLst>
              <p:tags r:id="rId34"/>
            </p:custDataLst>
          </p:nvPr>
        </p:nvCxnSpPr>
        <p:spPr bwMode="gray">
          <a:xfrm>
            <a:off x="2068769" y="4777531"/>
            <a:ext cx="5808000" cy="0"/>
          </a:xfrm>
          <a:prstGeom prst="line">
            <a:avLst/>
          </a:prstGeom>
          <a:ln w="9525" cap="rnd">
            <a:solidFill>
              <a:srgbClr val="B1AFA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97">
            <a:extLst>
              <a:ext uri="{FF2B5EF4-FFF2-40B4-BE49-F238E27FC236}">
                <a16:creationId xmlns:a16="http://schemas.microsoft.com/office/drawing/2014/main" id="{68F91710-6A16-7742-BD36-A3E69805992D}"/>
              </a:ext>
            </a:extLst>
          </p:cNvPr>
          <p:cNvCxnSpPr/>
          <p:nvPr>
            <p:custDataLst>
              <p:tags r:id="rId35"/>
            </p:custDataLst>
          </p:nvPr>
        </p:nvCxnSpPr>
        <p:spPr bwMode="gray">
          <a:xfrm>
            <a:off x="8414518" y="4777531"/>
            <a:ext cx="2976000" cy="0"/>
          </a:xfrm>
          <a:prstGeom prst="line">
            <a:avLst/>
          </a:prstGeom>
          <a:ln w="9525" cap="rnd">
            <a:solidFill>
              <a:srgbClr val="B1AFA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99">
            <a:extLst>
              <a:ext uri="{FF2B5EF4-FFF2-40B4-BE49-F238E27FC236}">
                <a16:creationId xmlns:a16="http://schemas.microsoft.com/office/drawing/2014/main" id="{6D3D591D-A660-EC4D-8B4C-268EAF14C73F}"/>
              </a:ext>
            </a:extLst>
          </p:cNvPr>
          <p:cNvCxnSpPr/>
          <p:nvPr>
            <p:custDataLst>
              <p:tags r:id="rId36"/>
            </p:custDataLst>
          </p:nvPr>
        </p:nvCxnSpPr>
        <p:spPr bwMode="gray">
          <a:xfrm>
            <a:off x="2068769" y="5209579"/>
            <a:ext cx="5808000" cy="0"/>
          </a:xfrm>
          <a:prstGeom prst="line">
            <a:avLst/>
          </a:prstGeom>
          <a:ln w="9525" cap="rnd">
            <a:solidFill>
              <a:srgbClr val="B1AFA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100">
            <a:extLst>
              <a:ext uri="{FF2B5EF4-FFF2-40B4-BE49-F238E27FC236}">
                <a16:creationId xmlns:a16="http://schemas.microsoft.com/office/drawing/2014/main" id="{510AF53F-08D2-6142-A911-CD741EA6EB59}"/>
              </a:ext>
            </a:extLst>
          </p:cNvPr>
          <p:cNvCxnSpPr/>
          <p:nvPr>
            <p:custDataLst>
              <p:tags r:id="rId37"/>
            </p:custDataLst>
          </p:nvPr>
        </p:nvCxnSpPr>
        <p:spPr bwMode="gray">
          <a:xfrm>
            <a:off x="8414518" y="5209579"/>
            <a:ext cx="2976000" cy="0"/>
          </a:xfrm>
          <a:prstGeom prst="line">
            <a:avLst/>
          </a:prstGeom>
          <a:ln w="9525" cap="rnd">
            <a:solidFill>
              <a:srgbClr val="B1AFA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106">
            <a:extLst>
              <a:ext uri="{FF2B5EF4-FFF2-40B4-BE49-F238E27FC236}">
                <a16:creationId xmlns:a16="http://schemas.microsoft.com/office/drawing/2014/main" id="{E527E17C-3AA9-024D-A1A6-7723AAF8BB07}"/>
              </a:ext>
            </a:extLst>
          </p:cNvPr>
          <p:cNvCxnSpPr/>
          <p:nvPr>
            <p:custDataLst>
              <p:tags r:id="rId38"/>
            </p:custDataLst>
          </p:nvPr>
        </p:nvCxnSpPr>
        <p:spPr bwMode="gray">
          <a:xfrm>
            <a:off x="2068769" y="5641627"/>
            <a:ext cx="5808000" cy="0"/>
          </a:xfrm>
          <a:prstGeom prst="line">
            <a:avLst/>
          </a:prstGeom>
          <a:ln w="9525" cap="rnd">
            <a:solidFill>
              <a:srgbClr val="B1AFA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107">
            <a:extLst>
              <a:ext uri="{FF2B5EF4-FFF2-40B4-BE49-F238E27FC236}">
                <a16:creationId xmlns:a16="http://schemas.microsoft.com/office/drawing/2014/main" id="{561143ED-781D-B84D-B766-B6B4B450F7B8}"/>
              </a:ext>
            </a:extLst>
          </p:cNvPr>
          <p:cNvCxnSpPr/>
          <p:nvPr>
            <p:custDataLst>
              <p:tags r:id="rId39"/>
            </p:custDataLst>
          </p:nvPr>
        </p:nvCxnSpPr>
        <p:spPr bwMode="gray">
          <a:xfrm>
            <a:off x="8414518" y="5641627"/>
            <a:ext cx="2976000" cy="0"/>
          </a:xfrm>
          <a:prstGeom prst="line">
            <a:avLst/>
          </a:prstGeom>
          <a:ln w="9525" cap="rnd">
            <a:solidFill>
              <a:srgbClr val="B1AFA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4">
            <a:extLst>
              <a:ext uri="{FF2B5EF4-FFF2-40B4-BE49-F238E27FC236}">
                <a16:creationId xmlns:a16="http://schemas.microsoft.com/office/drawing/2014/main" id="{78CF64E4-5DE0-2445-9B7B-88340C26D282}"/>
              </a:ext>
            </a:extLst>
          </p:cNvPr>
          <p:cNvSpPr/>
          <p:nvPr/>
        </p:nvSpPr>
        <p:spPr bwMode="gray">
          <a:xfrm>
            <a:off x="8456350" y="2354610"/>
            <a:ext cx="144000" cy="143933"/>
          </a:xfrm>
          <a:prstGeom prst="ellipse">
            <a:avLst/>
          </a:prstGeom>
          <a:solidFill>
            <a:srgbClr val="40C4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192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 algn="ctr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867" dirty="0">
              <a:solidFill>
                <a:schemeClr val="bg1"/>
              </a:solidFill>
            </a:endParaRPr>
          </a:p>
        </p:txBody>
      </p:sp>
      <p:sp>
        <p:nvSpPr>
          <p:cNvPr id="69" name="Oval 86">
            <a:extLst>
              <a:ext uri="{FF2B5EF4-FFF2-40B4-BE49-F238E27FC236}">
                <a16:creationId xmlns:a16="http://schemas.microsoft.com/office/drawing/2014/main" id="{020B26C0-2E95-D541-A512-19D623AD9E55}"/>
              </a:ext>
            </a:extLst>
          </p:cNvPr>
          <p:cNvSpPr/>
          <p:nvPr/>
        </p:nvSpPr>
        <p:spPr bwMode="gray">
          <a:xfrm>
            <a:off x="8456350" y="2601442"/>
            <a:ext cx="144000" cy="143933"/>
          </a:xfrm>
          <a:prstGeom prst="ellipse">
            <a:avLst/>
          </a:prstGeom>
          <a:solidFill>
            <a:srgbClr val="40C4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192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 algn="ctr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867" dirty="0">
              <a:solidFill>
                <a:schemeClr val="bg1"/>
              </a:solidFill>
            </a:endParaRPr>
          </a:p>
        </p:txBody>
      </p:sp>
      <p:sp>
        <p:nvSpPr>
          <p:cNvPr id="71" name="Oval 92">
            <a:extLst>
              <a:ext uri="{FF2B5EF4-FFF2-40B4-BE49-F238E27FC236}">
                <a16:creationId xmlns:a16="http://schemas.microsoft.com/office/drawing/2014/main" id="{BA877133-E18B-F245-B1C0-A2BA706D54D5}"/>
              </a:ext>
            </a:extLst>
          </p:cNvPr>
          <p:cNvSpPr/>
          <p:nvPr/>
        </p:nvSpPr>
        <p:spPr bwMode="gray">
          <a:xfrm>
            <a:off x="8456350" y="2961524"/>
            <a:ext cx="144000" cy="143933"/>
          </a:xfrm>
          <a:prstGeom prst="ellipse">
            <a:avLst/>
          </a:prstGeom>
          <a:solidFill>
            <a:srgbClr val="40C4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192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 algn="ctr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867" dirty="0">
              <a:solidFill>
                <a:schemeClr val="bg1"/>
              </a:solidFill>
            </a:endParaRPr>
          </a:p>
        </p:txBody>
      </p:sp>
      <p:sp>
        <p:nvSpPr>
          <p:cNvPr id="72" name="Oval 95">
            <a:extLst>
              <a:ext uri="{FF2B5EF4-FFF2-40B4-BE49-F238E27FC236}">
                <a16:creationId xmlns:a16="http://schemas.microsoft.com/office/drawing/2014/main" id="{69F4B5A9-AF3C-CB41-B006-0BA4AE6D78AA}"/>
              </a:ext>
            </a:extLst>
          </p:cNvPr>
          <p:cNvSpPr/>
          <p:nvPr/>
        </p:nvSpPr>
        <p:spPr bwMode="gray">
          <a:xfrm>
            <a:off x="8456350" y="3177422"/>
            <a:ext cx="144000" cy="143933"/>
          </a:xfrm>
          <a:prstGeom prst="ellipse">
            <a:avLst/>
          </a:prstGeom>
          <a:solidFill>
            <a:schemeClr val="accent1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192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 algn="ctr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867" dirty="0">
              <a:solidFill>
                <a:schemeClr val="bg1"/>
              </a:solidFill>
            </a:endParaRPr>
          </a:p>
        </p:txBody>
      </p:sp>
      <p:sp>
        <p:nvSpPr>
          <p:cNvPr id="73" name="Oval 98">
            <a:extLst>
              <a:ext uri="{FF2B5EF4-FFF2-40B4-BE49-F238E27FC236}">
                <a16:creationId xmlns:a16="http://schemas.microsoft.com/office/drawing/2014/main" id="{FC64BE7B-FE6E-D249-AF0B-F55C4E239B8D}"/>
              </a:ext>
            </a:extLst>
          </p:cNvPr>
          <p:cNvSpPr/>
          <p:nvPr/>
        </p:nvSpPr>
        <p:spPr bwMode="gray">
          <a:xfrm>
            <a:off x="8456350" y="3361293"/>
            <a:ext cx="144000" cy="143933"/>
          </a:xfrm>
          <a:prstGeom prst="ellipse">
            <a:avLst/>
          </a:prstGeom>
          <a:solidFill>
            <a:srgbClr val="40C4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192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 algn="ctr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867" dirty="0">
              <a:solidFill>
                <a:schemeClr val="bg1"/>
              </a:solidFill>
            </a:endParaRPr>
          </a:p>
        </p:txBody>
      </p:sp>
      <p:sp>
        <p:nvSpPr>
          <p:cNvPr id="74" name="Oval 101">
            <a:extLst>
              <a:ext uri="{FF2B5EF4-FFF2-40B4-BE49-F238E27FC236}">
                <a16:creationId xmlns:a16="http://schemas.microsoft.com/office/drawing/2014/main" id="{7CB70B98-7F3D-3A4B-A3F8-3FA6C0B839A4}"/>
              </a:ext>
            </a:extLst>
          </p:cNvPr>
          <p:cNvSpPr/>
          <p:nvPr/>
        </p:nvSpPr>
        <p:spPr bwMode="gray">
          <a:xfrm>
            <a:off x="8456350" y="3537504"/>
            <a:ext cx="144000" cy="143933"/>
          </a:xfrm>
          <a:prstGeom prst="ellipse">
            <a:avLst/>
          </a:prstGeom>
          <a:solidFill>
            <a:srgbClr val="40C4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192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 algn="ctr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867" dirty="0">
              <a:solidFill>
                <a:schemeClr val="bg1"/>
              </a:solidFill>
            </a:endParaRPr>
          </a:p>
        </p:txBody>
      </p:sp>
      <p:sp>
        <p:nvSpPr>
          <p:cNvPr id="75" name="Oval 102">
            <a:extLst>
              <a:ext uri="{FF2B5EF4-FFF2-40B4-BE49-F238E27FC236}">
                <a16:creationId xmlns:a16="http://schemas.microsoft.com/office/drawing/2014/main" id="{11CFFF67-C80F-7945-816D-25CFAE0EEC14}"/>
              </a:ext>
            </a:extLst>
          </p:cNvPr>
          <p:cNvSpPr/>
          <p:nvPr/>
        </p:nvSpPr>
        <p:spPr bwMode="gray">
          <a:xfrm>
            <a:off x="8456350" y="3721073"/>
            <a:ext cx="144000" cy="143933"/>
          </a:xfrm>
          <a:prstGeom prst="ellipse">
            <a:avLst/>
          </a:prstGeom>
          <a:solidFill>
            <a:srgbClr val="40C4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192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 algn="ctr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867" dirty="0">
              <a:solidFill>
                <a:schemeClr val="bg1"/>
              </a:solidFill>
            </a:endParaRPr>
          </a:p>
        </p:txBody>
      </p:sp>
      <p:sp>
        <p:nvSpPr>
          <p:cNvPr id="77" name="Oval 104">
            <a:extLst>
              <a:ext uri="{FF2B5EF4-FFF2-40B4-BE49-F238E27FC236}">
                <a16:creationId xmlns:a16="http://schemas.microsoft.com/office/drawing/2014/main" id="{4D99297E-E1E5-6844-9A99-90F7F61B7323}"/>
              </a:ext>
            </a:extLst>
          </p:cNvPr>
          <p:cNvSpPr/>
          <p:nvPr/>
        </p:nvSpPr>
        <p:spPr bwMode="gray">
          <a:xfrm>
            <a:off x="8456350" y="4143295"/>
            <a:ext cx="144000" cy="143933"/>
          </a:xfrm>
          <a:prstGeom prst="ellipse">
            <a:avLst/>
          </a:prstGeom>
          <a:solidFill>
            <a:srgbClr val="40C4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192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 algn="ctr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867" dirty="0">
              <a:solidFill>
                <a:schemeClr val="bg1"/>
              </a:solidFill>
            </a:endParaRPr>
          </a:p>
        </p:txBody>
      </p:sp>
      <p:sp>
        <p:nvSpPr>
          <p:cNvPr id="78" name="Oval 105">
            <a:extLst>
              <a:ext uri="{FF2B5EF4-FFF2-40B4-BE49-F238E27FC236}">
                <a16:creationId xmlns:a16="http://schemas.microsoft.com/office/drawing/2014/main" id="{F4C6B688-C52D-EA45-BC98-4D3945977AB4}"/>
              </a:ext>
            </a:extLst>
          </p:cNvPr>
          <p:cNvSpPr/>
          <p:nvPr/>
        </p:nvSpPr>
        <p:spPr bwMode="gray">
          <a:xfrm>
            <a:off x="8456350" y="4387333"/>
            <a:ext cx="144000" cy="143933"/>
          </a:xfrm>
          <a:prstGeom prst="ellipse">
            <a:avLst/>
          </a:prstGeom>
          <a:solidFill>
            <a:srgbClr val="40C4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192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 algn="ctr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867" dirty="0">
              <a:solidFill>
                <a:schemeClr val="bg1"/>
              </a:solidFill>
            </a:endParaRPr>
          </a:p>
        </p:txBody>
      </p:sp>
      <p:sp>
        <p:nvSpPr>
          <p:cNvPr id="80" name="Oval 124">
            <a:extLst>
              <a:ext uri="{FF2B5EF4-FFF2-40B4-BE49-F238E27FC236}">
                <a16:creationId xmlns:a16="http://schemas.microsoft.com/office/drawing/2014/main" id="{FB84EF03-AEDD-A848-9F57-71B38F36D700}"/>
              </a:ext>
            </a:extLst>
          </p:cNvPr>
          <p:cNvSpPr/>
          <p:nvPr/>
        </p:nvSpPr>
        <p:spPr bwMode="gray">
          <a:xfrm>
            <a:off x="8456350" y="4824505"/>
            <a:ext cx="144000" cy="143933"/>
          </a:xfrm>
          <a:prstGeom prst="ellipse">
            <a:avLst/>
          </a:prstGeom>
          <a:solidFill>
            <a:srgbClr val="40C4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192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 algn="ctr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867" dirty="0">
              <a:solidFill>
                <a:schemeClr val="bg1"/>
              </a:solidFill>
            </a:endParaRPr>
          </a:p>
        </p:txBody>
      </p:sp>
      <p:sp>
        <p:nvSpPr>
          <p:cNvPr id="82" name="Oval 126">
            <a:extLst>
              <a:ext uri="{FF2B5EF4-FFF2-40B4-BE49-F238E27FC236}">
                <a16:creationId xmlns:a16="http://schemas.microsoft.com/office/drawing/2014/main" id="{A591E0D8-2122-CF4F-99E9-7059F997DBC8}"/>
              </a:ext>
            </a:extLst>
          </p:cNvPr>
          <p:cNvSpPr/>
          <p:nvPr/>
        </p:nvSpPr>
        <p:spPr bwMode="gray">
          <a:xfrm>
            <a:off x="8456350" y="5360036"/>
            <a:ext cx="144000" cy="143933"/>
          </a:xfrm>
          <a:prstGeom prst="ellipse">
            <a:avLst/>
          </a:prstGeom>
          <a:solidFill>
            <a:srgbClr val="40C4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192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 algn="ctr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867" dirty="0">
              <a:solidFill>
                <a:schemeClr val="bg1"/>
              </a:solidFill>
            </a:endParaRPr>
          </a:p>
        </p:txBody>
      </p:sp>
      <p:sp>
        <p:nvSpPr>
          <p:cNvPr id="84" name="Rectangle 21">
            <a:extLst>
              <a:ext uri="{FF2B5EF4-FFF2-40B4-BE49-F238E27FC236}">
                <a16:creationId xmlns:a16="http://schemas.microsoft.com/office/drawing/2014/main" id="{C75A865D-A106-C44A-9E28-CF72DFF1CD05}"/>
              </a:ext>
            </a:extLst>
          </p:cNvPr>
          <p:cNvSpPr>
            <a:spLocks noChangeArrowheads="1"/>
          </p:cNvSpPr>
          <p:nvPr>
            <p:custDataLst>
              <p:tags r:id="rId40"/>
            </p:custDataLst>
          </p:nvPr>
        </p:nvSpPr>
        <p:spPr bwMode="gray">
          <a:xfrm>
            <a:off x="1046012" y="6264434"/>
            <a:ext cx="1425597" cy="160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0">
            <a:noAutofit/>
          </a:bodyPr>
          <a:lstStyle/>
          <a:p>
            <a:pPr>
              <a:lnSpc>
                <a:spcPts val="1350"/>
              </a:lnSpc>
            </a:pPr>
            <a:r>
              <a:rPr lang="cs-CZ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Maecenas</a:t>
            </a:r>
            <a:r>
              <a:rPr lang="cs-CZ" sz="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cs-CZ" sz="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purus</a:t>
            </a:r>
            <a:r>
              <a:rPr lang="cs-CZ" sz="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nisi</a:t>
            </a:r>
            <a:r>
              <a:rPr lang="cs-CZ" sz="8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8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5" name="Rectangle 21">
            <a:extLst>
              <a:ext uri="{FF2B5EF4-FFF2-40B4-BE49-F238E27FC236}">
                <a16:creationId xmlns:a16="http://schemas.microsoft.com/office/drawing/2014/main" id="{B0556383-ABDB-AD42-A6DD-4888BBB0B13C}"/>
              </a:ext>
            </a:extLst>
          </p:cNvPr>
          <p:cNvSpPr>
            <a:spLocks noChangeArrowheads="1"/>
          </p:cNvSpPr>
          <p:nvPr>
            <p:custDataLst>
              <p:tags r:id="rId41"/>
            </p:custDataLst>
          </p:nvPr>
        </p:nvSpPr>
        <p:spPr bwMode="gray">
          <a:xfrm>
            <a:off x="2619907" y="6255889"/>
            <a:ext cx="1352014" cy="18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0">
            <a:noAutofit/>
          </a:bodyPr>
          <a:lstStyle/>
          <a:p>
            <a:pPr>
              <a:lnSpc>
                <a:spcPts val="1350"/>
              </a:lnSpc>
            </a:pPr>
            <a:r>
              <a:rPr lang="cs-CZ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Maecenas</a:t>
            </a:r>
            <a:r>
              <a:rPr lang="cs-CZ" sz="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cs-CZ" sz="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purus</a:t>
            </a:r>
            <a:r>
              <a:rPr lang="cs-CZ" sz="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nisi</a:t>
            </a:r>
            <a:r>
              <a:rPr lang="cs-CZ" sz="8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8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Rectangle 21">
            <a:extLst>
              <a:ext uri="{FF2B5EF4-FFF2-40B4-BE49-F238E27FC236}">
                <a16:creationId xmlns:a16="http://schemas.microsoft.com/office/drawing/2014/main" id="{3A77345E-60FC-D242-B238-1506F47AB76F}"/>
              </a:ext>
            </a:extLst>
          </p:cNvPr>
          <p:cNvSpPr>
            <a:spLocks noChangeArrowheads="1"/>
          </p:cNvSpPr>
          <p:nvPr>
            <p:custDataLst>
              <p:tags r:id="rId42"/>
            </p:custDataLst>
          </p:nvPr>
        </p:nvSpPr>
        <p:spPr bwMode="gray">
          <a:xfrm>
            <a:off x="4186253" y="6264435"/>
            <a:ext cx="1352014" cy="16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0">
            <a:noAutofit/>
          </a:bodyPr>
          <a:lstStyle/>
          <a:p>
            <a:pPr>
              <a:lnSpc>
                <a:spcPts val="1350"/>
              </a:lnSpc>
            </a:pPr>
            <a:r>
              <a:rPr lang="cs-CZ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Maecenas</a:t>
            </a:r>
            <a:r>
              <a:rPr lang="cs-CZ" sz="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eu</a:t>
            </a:r>
            <a:r>
              <a:rPr lang="cs-CZ" sz="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purus</a:t>
            </a:r>
            <a:r>
              <a:rPr lang="cs-CZ" sz="8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800" dirty="0" err="1">
                <a:latin typeface="Segoe UI" panose="020B0502040204020203" pitchFamily="34" charset="0"/>
                <a:cs typeface="Segoe UI" panose="020B0502040204020203" pitchFamily="34" charset="0"/>
              </a:rPr>
              <a:t>nisi</a:t>
            </a:r>
            <a:r>
              <a:rPr lang="cs-CZ" sz="9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GB" sz="900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7" name="Oval 133">
            <a:extLst>
              <a:ext uri="{FF2B5EF4-FFF2-40B4-BE49-F238E27FC236}">
                <a16:creationId xmlns:a16="http://schemas.microsoft.com/office/drawing/2014/main" id="{1D015BAB-DC02-F244-B962-4E7D56153AEB}"/>
              </a:ext>
            </a:extLst>
          </p:cNvPr>
          <p:cNvSpPr/>
          <p:nvPr/>
        </p:nvSpPr>
        <p:spPr bwMode="gray">
          <a:xfrm>
            <a:off x="805987" y="6298620"/>
            <a:ext cx="144000" cy="143933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192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 algn="ctr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867" dirty="0">
              <a:solidFill>
                <a:schemeClr val="bg1"/>
              </a:solidFill>
            </a:endParaRPr>
          </a:p>
        </p:txBody>
      </p:sp>
      <p:sp>
        <p:nvSpPr>
          <p:cNvPr id="88" name="Oval 137">
            <a:extLst>
              <a:ext uri="{FF2B5EF4-FFF2-40B4-BE49-F238E27FC236}">
                <a16:creationId xmlns:a16="http://schemas.microsoft.com/office/drawing/2014/main" id="{AF373F04-B494-884F-AFC1-F5D4CED38438}"/>
              </a:ext>
            </a:extLst>
          </p:cNvPr>
          <p:cNvSpPr/>
          <p:nvPr/>
        </p:nvSpPr>
        <p:spPr bwMode="gray">
          <a:xfrm>
            <a:off x="2373644" y="6298620"/>
            <a:ext cx="144000" cy="143933"/>
          </a:xfrm>
          <a:prstGeom prst="ellipse">
            <a:avLst/>
          </a:prstGeom>
          <a:solidFill>
            <a:schemeClr val="accent1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192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 algn="ctr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867" dirty="0">
              <a:solidFill>
                <a:schemeClr val="bg1"/>
              </a:solidFill>
            </a:endParaRPr>
          </a:p>
        </p:txBody>
      </p:sp>
      <p:sp>
        <p:nvSpPr>
          <p:cNvPr id="89" name="Oval 138">
            <a:extLst>
              <a:ext uri="{FF2B5EF4-FFF2-40B4-BE49-F238E27FC236}">
                <a16:creationId xmlns:a16="http://schemas.microsoft.com/office/drawing/2014/main" id="{631699DA-0D14-0E40-8B62-9281A68F9029}"/>
              </a:ext>
            </a:extLst>
          </p:cNvPr>
          <p:cNvSpPr/>
          <p:nvPr/>
        </p:nvSpPr>
        <p:spPr bwMode="gray">
          <a:xfrm>
            <a:off x="3939968" y="6298620"/>
            <a:ext cx="144000" cy="143933"/>
          </a:xfrm>
          <a:prstGeom prst="ellipse">
            <a:avLst/>
          </a:prstGeom>
          <a:solidFill>
            <a:srgbClr val="40C4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192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 algn="ctr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867" dirty="0">
              <a:solidFill>
                <a:schemeClr val="bg1"/>
              </a:solidFill>
            </a:endParaRPr>
          </a:p>
        </p:txBody>
      </p:sp>
      <p:sp>
        <p:nvSpPr>
          <p:cNvPr id="90" name="TextovéPole 89">
            <a:extLst>
              <a:ext uri="{FF2B5EF4-FFF2-40B4-BE49-F238E27FC236}">
                <a16:creationId xmlns:a16="http://schemas.microsoft.com/office/drawing/2014/main" id="{76465789-5415-7A44-9BC2-EE5D844B6BE6}"/>
              </a:ext>
            </a:extLst>
          </p:cNvPr>
          <p:cNvSpPr txBox="1"/>
          <p:nvPr/>
        </p:nvSpPr>
        <p:spPr>
          <a:xfrm>
            <a:off x="711743" y="687039"/>
            <a:ext cx="482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Vložte nadpis</a:t>
            </a:r>
          </a:p>
        </p:txBody>
      </p:sp>
      <p:sp>
        <p:nvSpPr>
          <p:cNvPr id="91" name="Oval 92">
            <a:extLst>
              <a:ext uri="{FF2B5EF4-FFF2-40B4-BE49-F238E27FC236}">
                <a16:creationId xmlns:a16="http://schemas.microsoft.com/office/drawing/2014/main" id="{1473D7BA-65AB-BD41-875A-55664BA89612}"/>
              </a:ext>
            </a:extLst>
          </p:cNvPr>
          <p:cNvSpPr/>
          <p:nvPr/>
        </p:nvSpPr>
        <p:spPr bwMode="gray">
          <a:xfrm>
            <a:off x="8456350" y="2782848"/>
            <a:ext cx="144000" cy="143933"/>
          </a:xfrm>
          <a:prstGeom prst="ellipse">
            <a:avLst/>
          </a:prstGeom>
          <a:solidFill>
            <a:srgbClr val="40C4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192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 algn="ctr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867" dirty="0">
              <a:solidFill>
                <a:schemeClr val="bg1"/>
              </a:solidFill>
            </a:endParaRPr>
          </a:p>
        </p:txBody>
      </p:sp>
      <p:sp>
        <p:nvSpPr>
          <p:cNvPr id="92" name="Oval 104">
            <a:extLst>
              <a:ext uri="{FF2B5EF4-FFF2-40B4-BE49-F238E27FC236}">
                <a16:creationId xmlns:a16="http://schemas.microsoft.com/office/drawing/2014/main" id="{4A1C72CF-F216-6F4F-9BAD-46630BAEA2C1}"/>
              </a:ext>
            </a:extLst>
          </p:cNvPr>
          <p:cNvSpPr/>
          <p:nvPr/>
        </p:nvSpPr>
        <p:spPr bwMode="gray">
          <a:xfrm>
            <a:off x="8456350" y="3960139"/>
            <a:ext cx="144000" cy="143933"/>
          </a:xfrm>
          <a:prstGeom prst="ellipse">
            <a:avLst/>
          </a:prstGeom>
          <a:solidFill>
            <a:srgbClr val="40C4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192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 algn="ctr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867" dirty="0">
              <a:solidFill>
                <a:schemeClr val="bg1"/>
              </a:solidFill>
            </a:endParaRPr>
          </a:p>
        </p:txBody>
      </p:sp>
      <p:sp>
        <p:nvSpPr>
          <p:cNvPr id="93" name="Oval 105">
            <a:extLst>
              <a:ext uri="{FF2B5EF4-FFF2-40B4-BE49-F238E27FC236}">
                <a16:creationId xmlns:a16="http://schemas.microsoft.com/office/drawing/2014/main" id="{4F8B7605-917D-3746-A961-227EE1A997E8}"/>
              </a:ext>
            </a:extLst>
          </p:cNvPr>
          <p:cNvSpPr/>
          <p:nvPr/>
        </p:nvSpPr>
        <p:spPr bwMode="gray">
          <a:xfrm>
            <a:off x="8456350" y="4570488"/>
            <a:ext cx="144000" cy="143933"/>
          </a:xfrm>
          <a:prstGeom prst="ellipse">
            <a:avLst/>
          </a:prstGeom>
          <a:solidFill>
            <a:srgbClr val="40C4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192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 algn="ctr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867" dirty="0">
              <a:solidFill>
                <a:schemeClr val="bg1"/>
              </a:solidFill>
            </a:endParaRPr>
          </a:p>
        </p:txBody>
      </p:sp>
      <p:sp>
        <p:nvSpPr>
          <p:cNvPr id="94" name="Oval 124">
            <a:extLst>
              <a:ext uri="{FF2B5EF4-FFF2-40B4-BE49-F238E27FC236}">
                <a16:creationId xmlns:a16="http://schemas.microsoft.com/office/drawing/2014/main" id="{301CE1D7-9AEF-2947-B70F-DE18B7F15A8B}"/>
              </a:ext>
            </a:extLst>
          </p:cNvPr>
          <p:cNvSpPr/>
          <p:nvPr/>
        </p:nvSpPr>
        <p:spPr bwMode="gray">
          <a:xfrm>
            <a:off x="8456350" y="5015156"/>
            <a:ext cx="144000" cy="143933"/>
          </a:xfrm>
          <a:prstGeom prst="ellipse">
            <a:avLst/>
          </a:prstGeom>
          <a:solidFill>
            <a:srgbClr val="40C4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192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 algn="ctr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867" dirty="0">
              <a:solidFill>
                <a:schemeClr val="bg1"/>
              </a:solidFill>
            </a:endParaRPr>
          </a:p>
        </p:txBody>
      </p:sp>
      <p:sp>
        <p:nvSpPr>
          <p:cNvPr id="95" name="Oval 124">
            <a:extLst>
              <a:ext uri="{FF2B5EF4-FFF2-40B4-BE49-F238E27FC236}">
                <a16:creationId xmlns:a16="http://schemas.microsoft.com/office/drawing/2014/main" id="{62F066A4-629D-7B4D-9209-71166B712E42}"/>
              </a:ext>
            </a:extLst>
          </p:cNvPr>
          <p:cNvSpPr/>
          <p:nvPr/>
        </p:nvSpPr>
        <p:spPr bwMode="gray">
          <a:xfrm>
            <a:off x="8456350" y="5756909"/>
            <a:ext cx="144000" cy="143933"/>
          </a:xfrm>
          <a:prstGeom prst="ellipse">
            <a:avLst/>
          </a:prstGeom>
          <a:solidFill>
            <a:srgbClr val="40C400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92000" tIns="96000" rIns="192000" bIns="9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39994" indent="-239994" algn="ctr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GB" sz="1867" dirty="0">
              <a:solidFill>
                <a:schemeClr val="bg1"/>
              </a:solidFill>
            </a:endParaRPr>
          </a:p>
        </p:txBody>
      </p: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845BE8F3-E28A-584A-BAD8-6436C3D84C01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2739710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7AD5E91-14B8-304F-BD5A-4A2180FC4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dk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F357538B-264A-1844-A313-5CD56305185F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803DBEC-8867-5048-8577-E5B463F1FE22}"/>
              </a:ext>
            </a:extLst>
          </p:cNvPr>
          <p:cNvSpPr/>
          <p:nvPr/>
        </p:nvSpPr>
        <p:spPr>
          <a:xfrm>
            <a:off x="811588" y="800100"/>
            <a:ext cx="10585450" cy="5257800"/>
          </a:xfrm>
          <a:prstGeom prst="rect">
            <a:avLst/>
          </a:prstGeom>
          <a:pattFill prst="pct25">
            <a:fgClr>
              <a:srgbClr val="40C4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048635-422A-EC4C-A28C-C43F2B85C63D}"/>
              </a:ext>
            </a:extLst>
          </p:cNvPr>
          <p:cNvSpPr txBox="1"/>
          <p:nvPr/>
        </p:nvSpPr>
        <p:spPr>
          <a:xfrm>
            <a:off x="434543" y="286294"/>
            <a:ext cx="9087851" cy="2389025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5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Základní manuál</a:t>
            </a:r>
          </a:p>
          <a:p>
            <a:r>
              <a:rPr lang="cs-CZ" sz="5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pro tvorbu prezentací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044AF9-C089-F742-9D6E-08DD0AA1D569}"/>
              </a:ext>
            </a:extLst>
          </p:cNvPr>
          <p:cNvSpPr txBox="1"/>
          <p:nvPr/>
        </p:nvSpPr>
        <p:spPr>
          <a:xfrm>
            <a:off x="434543" y="2284698"/>
            <a:ext cx="11349470" cy="3981348"/>
          </a:xfrm>
          <a:prstGeom prst="rect">
            <a:avLst/>
          </a:prstGeom>
          <a:noFill/>
        </p:spPr>
        <p:txBody>
          <a:bodyPr wrap="square" lIns="360000" tIns="360000" rIns="360000" bIns="360000" numCol="2" spcCol="792000" rtlCol="0">
            <a:noAutofit/>
          </a:bodyPr>
          <a:lstStyle/>
          <a:p>
            <a:pPr marL="285750" indent="-285750">
              <a:lnSpc>
                <a:spcPts val="1760"/>
              </a:lnSpc>
              <a:buSzPct val="130000"/>
              <a:buFont typeface="Helvetica" pitchFamily="2" charset="0"/>
              <a:buChar char="●"/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Jednotlivé prezentace by měly působit co nejvíce konzistentně. Dodržujeme tedy korporátní barevné schéma, písma a layouty nastíněné v této šabloně.</a:t>
            </a:r>
          </a:p>
          <a:p>
            <a:pPr marL="285750" indent="-285750">
              <a:lnSpc>
                <a:spcPts val="1760"/>
              </a:lnSpc>
              <a:buSzPct val="130000"/>
              <a:buFont typeface="Helvetica" pitchFamily="2" charset="0"/>
              <a:buChar char="●"/>
            </a:pPr>
            <a:endParaRPr lang="cs-CZ" sz="13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lnSpc>
                <a:spcPts val="1760"/>
              </a:lnSpc>
              <a:buSzPct val="130000"/>
              <a:buFont typeface="Helvetica" pitchFamily="2" charset="0"/>
              <a:buChar char="●"/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Barevnost je obecně spíše střídmá, ve stupních šedi. Pro zvýraznění konkrétních elementů používáme firemní zelenou.</a:t>
            </a:r>
          </a:p>
          <a:p>
            <a:pPr marL="285750" indent="-285750">
              <a:lnSpc>
                <a:spcPts val="1760"/>
              </a:lnSpc>
              <a:buSzPct val="130000"/>
              <a:buFont typeface="Helvetica" pitchFamily="2" charset="0"/>
              <a:buChar char="●"/>
            </a:pPr>
            <a:endParaRPr lang="cs-CZ" sz="13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lnSpc>
                <a:spcPts val="1760"/>
              </a:lnSpc>
              <a:buSzPct val="130000"/>
              <a:buFont typeface="Helvetica" pitchFamily="2" charset="0"/>
              <a:buChar char="●"/>
            </a:pP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Slidy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udržujeme čisté a vzdušné. Větší objemy informací rozdělíme do více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slidů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Vyhýbáme se nahuštění obsahu na malý prostor.</a:t>
            </a:r>
          </a:p>
          <a:p>
            <a:pPr marL="285750" indent="-285750">
              <a:lnSpc>
                <a:spcPts val="1760"/>
              </a:lnSpc>
              <a:buSzPct val="130000"/>
              <a:buFont typeface="Helvetica" pitchFamily="2" charset="0"/>
              <a:buChar char="●"/>
            </a:pPr>
            <a:endParaRPr lang="cs-CZ" sz="13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lnSpc>
                <a:spcPts val="1760"/>
              </a:lnSpc>
              <a:buSzPct val="130000"/>
              <a:buFont typeface="Helvetica" pitchFamily="2" charset="0"/>
              <a:buChar char="●"/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U každého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slidu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 dodržujeme naznačený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Veškeré elementy layoutu umisťujeme po hranice zeleného pole. Elementy zásadně neumisťujeme za červenou hranici. Nastavení: </a:t>
            </a:r>
            <a:r>
              <a:rPr lang="cs-CZ" sz="1300" i="1" dirty="0">
                <a:latin typeface="Segoe UI Light" panose="020B0502040204020203" pitchFamily="34" charset="0"/>
                <a:cs typeface="Segoe UI Light" panose="020B0502040204020203" pitchFamily="34" charset="0"/>
              </a:rPr>
              <a:t>Zobrazit – Vodítka – Vodítka 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musí být aktivní.</a:t>
            </a:r>
          </a:p>
          <a:p>
            <a:pPr marL="285750" indent="-285750">
              <a:lnSpc>
                <a:spcPts val="1760"/>
              </a:lnSpc>
              <a:buSzPct val="130000"/>
              <a:buFont typeface="Helvetica" pitchFamily="2" charset="0"/>
              <a:buChar char="●"/>
            </a:pPr>
            <a:endParaRPr lang="cs-CZ" sz="13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lnSpc>
                <a:spcPts val="1760"/>
              </a:lnSpc>
              <a:buSzPct val="130000"/>
              <a:buFont typeface="Helvetica" pitchFamily="2" charset="0"/>
              <a:buChar char="●"/>
            </a:pPr>
            <a:endParaRPr lang="cs-CZ" sz="13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Zástupný symbol pro číslo snímku 1">
            <a:extLst>
              <a:ext uri="{FF2B5EF4-FFF2-40B4-BE49-F238E27FC236}">
                <a16:creationId xmlns:a16="http://schemas.microsoft.com/office/drawing/2014/main" id="{927E0FB6-7775-6B47-925B-4FD1CAB8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C0D5FF35-996C-E847-A6BA-8E88560AD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A105A18-2C70-2047-8E15-731B24A8816B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209185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Obdélník 220">
            <a:extLst>
              <a:ext uri="{FF2B5EF4-FFF2-40B4-BE49-F238E27FC236}">
                <a16:creationId xmlns:a16="http://schemas.microsoft.com/office/drawing/2014/main" id="{4254D7B5-4A54-6246-B9A8-596AC846CFE7}"/>
              </a:ext>
            </a:extLst>
          </p:cNvPr>
          <p:cNvSpPr/>
          <p:nvPr/>
        </p:nvSpPr>
        <p:spPr>
          <a:xfrm>
            <a:off x="410913" y="413908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ástupný symbol pro číslo snímku 1">
            <a:extLst>
              <a:ext uri="{FF2B5EF4-FFF2-40B4-BE49-F238E27FC236}">
                <a16:creationId xmlns:a16="http://schemas.microsoft.com/office/drawing/2014/main" id="{0374940A-0AC4-7C46-8908-C0098B02C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30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B15989E-0AA7-5143-BAD5-519F4CFBC3AB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7" name="Rechteck 25">
            <a:extLst>
              <a:ext uri="{FF2B5EF4-FFF2-40B4-BE49-F238E27FC236}">
                <a16:creationId xmlns:a16="http://schemas.microsoft.com/office/drawing/2014/main" id="{87D79023-B76E-944D-8AE6-C8A1988C45A2}"/>
              </a:ext>
            </a:extLst>
          </p:cNvPr>
          <p:cNvSpPr/>
          <p:nvPr>
            <p:custDataLst>
              <p:tags r:id="rId1"/>
            </p:custDataLst>
          </p:nvPr>
        </p:nvSpPr>
        <p:spPr bwMode="gray">
          <a:xfrm>
            <a:off x="7901174" y="4192031"/>
            <a:ext cx="1303673" cy="200108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endParaRPr lang="en-GB" sz="900" b="1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hteck 25">
            <a:extLst>
              <a:ext uri="{FF2B5EF4-FFF2-40B4-BE49-F238E27FC236}">
                <a16:creationId xmlns:a16="http://schemas.microsoft.com/office/drawing/2014/main" id="{1EAF02B3-59F2-4046-A977-CD0D5187B62C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6852195" y="2124437"/>
            <a:ext cx="1660635" cy="124891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endParaRPr lang="en-GB" sz="900" b="1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hteck 25">
            <a:extLst>
              <a:ext uri="{FF2B5EF4-FFF2-40B4-BE49-F238E27FC236}">
                <a16:creationId xmlns:a16="http://schemas.microsoft.com/office/drawing/2014/main" id="{95543EA0-6269-F74C-94C4-3BEF418594C4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3999414" y="1967933"/>
            <a:ext cx="2672901" cy="281941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endParaRPr lang="en-GB" sz="900" b="1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hteck 25">
            <a:extLst>
              <a:ext uri="{FF2B5EF4-FFF2-40B4-BE49-F238E27FC236}">
                <a16:creationId xmlns:a16="http://schemas.microsoft.com/office/drawing/2014/main" id="{EB77456F-0B11-7E42-B21B-B029B3938730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8387515" y="1961810"/>
            <a:ext cx="2672901" cy="281941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endParaRPr lang="en-GB" sz="900" b="1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2" name="Group 1">
            <a:extLst>
              <a:ext uri="{FF2B5EF4-FFF2-40B4-BE49-F238E27FC236}">
                <a16:creationId xmlns:a16="http://schemas.microsoft.com/office/drawing/2014/main" id="{6E620AE8-78E6-1E4F-8D7C-0354B1A15946}"/>
              </a:ext>
            </a:extLst>
          </p:cNvPr>
          <p:cNvGrpSpPr/>
          <p:nvPr/>
        </p:nvGrpSpPr>
        <p:grpSpPr bwMode="gray">
          <a:xfrm>
            <a:off x="2321842" y="2492108"/>
            <a:ext cx="8602904" cy="234327"/>
            <a:chOff x="1634505" y="4357908"/>
            <a:chExt cx="6528137" cy="190401"/>
          </a:xfrm>
        </p:grpSpPr>
        <p:sp>
          <p:nvSpPr>
            <p:cNvPr id="13" name="Rechteck 25">
              <a:extLst>
                <a:ext uri="{FF2B5EF4-FFF2-40B4-BE49-F238E27FC236}">
                  <a16:creationId xmlns:a16="http://schemas.microsoft.com/office/drawing/2014/main" id="{71EEF356-4575-4240-BCC0-8776C2ABE385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 bwMode="gray">
            <a:xfrm>
              <a:off x="1634505" y="4427216"/>
              <a:ext cx="944713" cy="119427"/>
            </a:xfrm>
            <a:prstGeom prst="rect">
              <a:avLst/>
            </a:prstGeom>
            <a:noFill/>
            <a:ln w="19050">
              <a:noFill/>
            </a:ln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4" name="Gerader Verbinder 7">
              <a:extLst>
                <a:ext uri="{FF2B5EF4-FFF2-40B4-BE49-F238E27FC236}">
                  <a16:creationId xmlns:a16="http://schemas.microsoft.com/office/drawing/2014/main" id="{BD88A851-C8D5-3944-8EFA-1EADF65F8A5C}"/>
                </a:ext>
              </a:extLst>
            </p:cNvPr>
            <p:cNvCxnSpPr>
              <a:cxnSpLocks/>
            </p:cNvCxnSpPr>
            <p:nvPr>
              <p:custDataLst>
                <p:tags r:id="rId58"/>
              </p:custDataLst>
            </p:nvPr>
          </p:nvCxnSpPr>
          <p:spPr bwMode="gray">
            <a:xfrm>
              <a:off x="1656726" y="4548309"/>
              <a:ext cx="6293100" cy="0"/>
            </a:xfrm>
            <a:prstGeom prst="line">
              <a:avLst/>
            </a:prstGeom>
            <a:ln w="28575" cap="rnd">
              <a:solidFill>
                <a:schemeClr val="bg1">
                  <a:lumMod val="50000"/>
                </a:schemeClr>
              </a:solidFill>
              <a:headEnd type="oval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hteck 25">
              <a:extLst>
                <a:ext uri="{FF2B5EF4-FFF2-40B4-BE49-F238E27FC236}">
                  <a16:creationId xmlns:a16="http://schemas.microsoft.com/office/drawing/2014/main" id="{6D719D57-F1D5-5046-8B9F-91DBB033B242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 bwMode="gray">
            <a:xfrm>
              <a:off x="3358623" y="4361927"/>
              <a:ext cx="831359" cy="101049"/>
            </a:xfrm>
            <a:prstGeom prst="rect">
              <a:avLst/>
            </a:prstGeom>
            <a:noFill/>
            <a:ln w="19050">
              <a:noFill/>
            </a:ln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Rechteck 25">
              <a:extLst>
                <a:ext uri="{FF2B5EF4-FFF2-40B4-BE49-F238E27FC236}">
                  <a16:creationId xmlns:a16="http://schemas.microsoft.com/office/drawing/2014/main" id="{A2BABE1F-44F3-D24D-97B0-0313FCF70F7B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 bwMode="gray">
            <a:xfrm>
              <a:off x="4490289" y="4369793"/>
              <a:ext cx="831359" cy="101049"/>
            </a:xfrm>
            <a:prstGeom prst="rect">
              <a:avLst/>
            </a:prstGeom>
            <a:noFill/>
            <a:ln w="19050">
              <a:noFill/>
            </a:ln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Rechteck 25">
              <a:extLst>
                <a:ext uri="{FF2B5EF4-FFF2-40B4-BE49-F238E27FC236}">
                  <a16:creationId xmlns:a16="http://schemas.microsoft.com/office/drawing/2014/main" id="{7C732CB5-C8E2-744D-860F-E68403AAE76D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 bwMode="gray">
            <a:xfrm>
              <a:off x="5918532" y="4369793"/>
              <a:ext cx="831359" cy="101049"/>
            </a:xfrm>
            <a:prstGeom prst="rect">
              <a:avLst/>
            </a:prstGeom>
            <a:noFill/>
            <a:ln w="19050">
              <a:noFill/>
            </a:ln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Rechteck 25">
              <a:extLst>
                <a:ext uri="{FF2B5EF4-FFF2-40B4-BE49-F238E27FC236}">
                  <a16:creationId xmlns:a16="http://schemas.microsoft.com/office/drawing/2014/main" id="{36026AC9-117B-294C-A2A3-74F7A4A75C52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 bwMode="gray">
            <a:xfrm>
              <a:off x="7331283" y="4369793"/>
              <a:ext cx="831359" cy="101049"/>
            </a:xfrm>
            <a:prstGeom prst="rect">
              <a:avLst/>
            </a:prstGeom>
            <a:noFill/>
            <a:ln w="19050">
              <a:noFill/>
            </a:ln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Rechteck 25">
              <a:extLst>
                <a:ext uri="{FF2B5EF4-FFF2-40B4-BE49-F238E27FC236}">
                  <a16:creationId xmlns:a16="http://schemas.microsoft.com/office/drawing/2014/main" id="{E67B3D3C-F3BD-E54E-A506-7AB5682F6068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 bwMode="gray">
            <a:xfrm>
              <a:off x="2730658" y="4357908"/>
              <a:ext cx="657300" cy="106867"/>
            </a:xfrm>
            <a:prstGeom prst="rect">
              <a:avLst/>
            </a:prstGeom>
            <a:noFill/>
            <a:ln w="19050"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</a14:hiddenLine>
              </a:ext>
            </a:extLst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D40A8685-CF53-AE47-96A3-50E3281942B8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 bwMode="gray">
          <a:xfrm>
            <a:off x="4155395" y="2031210"/>
            <a:ext cx="0" cy="3862568"/>
          </a:xfrm>
          <a:prstGeom prst="line">
            <a:avLst/>
          </a:prstGeom>
          <a:ln w="9525" cap="rnd">
            <a:solidFill>
              <a:srgbClr val="CCCC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4">
            <a:extLst>
              <a:ext uri="{FF2B5EF4-FFF2-40B4-BE49-F238E27FC236}">
                <a16:creationId xmlns:a16="http://schemas.microsoft.com/office/drawing/2014/main" id="{0B5CB2BD-34A1-9240-93B9-0D9E4A19AD8A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 bwMode="gray">
          <a:xfrm>
            <a:off x="6034728" y="2031210"/>
            <a:ext cx="0" cy="3862568"/>
          </a:xfrm>
          <a:prstGeom prst="line">
            <a:avLst/>
          </a:prstGeom>
          <a:ln w="9525" cap="rnd">
            <a:solidFill>
              <a:srgbClr val="CCCC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4">
            <a:extLst>
              <a:ext uri="{FF2B5EF4-FFF2-40B4-BE49-F238E27FC236}">
                <a16:creationId xmlns:a16="http://schemas.microsoft.com/office/drawing/2014/main" id="{FD189D83-DBA7-A34F-917C-46C63BCB9882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 bwMode="gray">
          <a:xfrm>
            <a:off x="7898751" y="2031210"/>
            <a:ext cx="0" cy="3862568"/>
          </a:xfrm>
          <a:prstGeom prst="line">
            <a:avLst/>
          </a:prstGeom>
          <a:ln w="9525" cap="rnd">
            <a:solidFill>
              <a:srgbClr val="CCCC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4">
            <a:extLst>
              <a:ext uri="{FF2B5EF4-FFF2-40B4-BE49-F238E27FC236}">
                <a16:creationId xmlns:a16="http://schemas.microsoft.com/office/drawing/2014/main" id="{ED9A58CE-BFCD-FA49-8FD9-96A0397BA4EA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 bwMode="gray">
          <a:xfrm>
            <a:off x="9763635" y="2031210"/>
            <a:ext cx="0" cy="3862568"/>
          </a:xfrm>
          <a:prstGeom prst="line">
            <a:avLst/>
          </a:prstGeom>
          <a:ln w="9525" cap="rnd">
            <a:solidFill>
              <a:srgbClr val="CCCC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4">
            <a:extLst>
              <a:ext uri="{FF2B5EF4-FFF2-40B4-BE49-F238E27FC236}">
                <a16:creationId xmlns:a16="http://schemas.microsoft.com/office/drawing/2014/main" id="{26B9AAA5-1A43-194B-A7A4-0A5BB4B00DAF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 bwMode="gray">
          <a:xfrm>
            <a:off x="10672655" y="2031210"/>
            <a:ext cx="0" cy="3862568"/>
          </a:xfrm>
          <a:prstGeom prst="line">
            <a:avLst/>
          </a:prstGeom>
          <a:ln w="9525" cap="rnd">
            <a:solidFill>
              <a:srgbClr val="CCCC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eck 25">
            <a:extLst>
              <a:ext uri="{FF2B5EF4-FFF2-40B4-BE49-F238E27FC236}">
                <a16:creationId xmlns:a16="http://schemas.microsoft.com/office/drawing/2014/main" id="{CF140EB3-547C-FA4D-BFD8-F387985E64D5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5785290" y="6017480"/>
            <a:ext cx="484268" cy="215753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00" b="1" dirty="0">
                <a:latin typeface="Segoe UI" panose="020B0502040204020203" pitchFamily="34" charset="0"/>
                <a:cs typeface="Segoe UI" panose="020B0502040204020203" pitchFamily="34" charset="0"/>
              </a:rPr>
              <a:t>30</a:t>
            </a:r>
          </a:p>
        </p:txBody>
      </p:sp>
      <p:sp>
        <p:nvSpPr>
          <p:cNvPr id="32" name="Rechteck 25">
            <a:extLst>
              <a:ext uri="{FF2B5EF4-FFF2-40B4-BE49-F238E27FC236}">
                <a16:creationId xmlns:a16="http://schemas.microsoft.com/office/drawing/2014/main" id="{F50E8E57-9278-A64D-8FF1-E33759CAA0B3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7662041" y="6013570"/>
            <a:ext cx="484268" cy="215753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00" b="1" dirty="0">
                <a:latin typeface="Segoe UI" panose="020B0502040204020203" pitchFamily="34" charset="0"/>
                <a:cs typeface="Segoe UI" panose="020B0502040204020203" pitchFamily="34" charset="0"/>
              </a:rPr>
              <a:t>60</a:t>
            </a:r>
          </a:p>
        </p:txBody>
      </p:sp>
      <p:sp>
        <p:nvSpPr>
          <p:cNvPr id="33" name="Rechteck 25">
            <a:extLst>
              <a:ext uri="{FF2B5EF4-FFF2-40B4-BE49-F238E27FC236}">
                <a16:creationId xmlns:a16="http://schemas.microsoft.com/office/drawing/2014/main" id="{011B844C-25EA-C142-92C1-545A99311296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9541589" y="6031647"/>
            <a:ext cx="484268" cy="215753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00" b="1" dirty="0">
                <a:latin typeface="Segoe UI" panose="020B0502040204020203" pitchFamily="34" charset="0"/>
                <a:cs typeface="Segoe UI" panose="020B0502040204020203" pitchFamily="34" charset="0"/>
              </a:rPr>
              <a:t>90</a:t>
            </a:r>
          </a:p>
        </p:txBody>
      </p:sp>
      <p:grpSp>
        <p:nvGrpSpPr>
          <p:cNvPr id="34" name="Group 20">
            <a:extLst>
              <a:ext uri="{FF2B5EF4-FFF2-40B4-BE49-F238E27FC236}">
                <a16:creationId xmlns:a16="http://schemas.microsoft.com/office/drawing/2014/main" id="{013C4D84-B4AA-9E4E-85FC-B413A962C529}"/>
              </a:ext>
            </a:extLst>
          </p:cNvPr>
          <p:cNvGrpSpPr/>
          <p:nvPr/>
        </p:nvGrpSpPr>
        <p:grpSpPr bwMode="gray">
          <a:xfrm>
            <a:off x="2285740" y="1770106"/>
            <a:ext cx="8561765" cy="186519"/>
            <a:chOff x="1610895" y="1563638"/>
            <a:chExt cx="5736442" cy="155276"/>
          </a:xfrm>
        </p:grpSpPr>
        <p:sp>
          <p:nvSpPr>
            <p:cNvPr id="35" name="Pfeil: Fünfeck 3">
              <a:extLst>
                <a:ext uri="{FF2B5EF4-FFF2-40B4-BE49-F238E27FC236}">
                  <a16:creationId xmlns:a16="http://schemas.microsoft.com/office/drawing/2014/main" id="{E13BF872-E4F4-8D4D-806F-3E836FB5B2C4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 bwMode="gray">
            <a:xfrm>
              <a:off x="1610895" y="1563638"/>
              <a:ext cx="1236671" cy="154409"/>
            </a:xfrm>
            <a:prstGeom prst="homePlate">
              <a:avLst>
                <a:gd name="adj" fmla="val 23316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rot="0" spcFirstLastPara="0" vertOverflow="overflow" horzOverflow="overflow" vert="horz" wrap="square" lIns="62400" tIns="62400" rIns="62400" bIns="624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en-GB" sz="1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Item</a:t>
              </a:r>
            </a:p>
          </p:txBody>
        </p:sp>
        <p:sp>
          <p:nvSpPr>
            <p:cNvPr id="36" name="Arrow: Chevron 22">
              <a:extLst>
                <a:ext uri="{FF2B5EF4-FFF2-40B4-BE49-F238E27FC236}">
                  <a16:creationId xmlns:a16="http://schemas.microsoft.com/office/drawing/2014/main" id="{96B6704A-E78D-9444-9DCB-7CE21669C9AF}"/>
                </a:ext>
              </a:extLst>
            </p:cNvPr>
            <p:cNvSpPr>
              <a:spLocks/>
            </p:cNvSpPr>
            <p:nvPr/>
          </p:nvSpPr>
          <p:spPr bwMode="gray">
            <a:xfrm>
              <a:off x="2886074" y="1563638"/>
              <a:ext cx="1236671" cy="1544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rot="0" spcFirstLastPara="0" vertOverflow="overflow" horzOverflow="overflow" vert="horz" wrap="square" lIns="62400" tIns="62400" rIns="62400" bIns="624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en-GB" sz="1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Item</a:t>
              </a:r>
            </a:p>
          </p:txBody>
        </p:sp>
        <p:sp>
          <p:nvSpPr>
            <p:cNvPr id="37" name="Arrow: Chevron 23">
              <a:extLst>
                <a:ext uri="{FF2B5EF4-FFF2-40B4-BE49-F238E27FC236}">
                  <a16:creationId xmlns:a16="http://schemas.microsoft.com/office/drawing/2014/main" id="{C4968413-E0F5-B140-A222-EFD81B638380}"/>
                </a:ext>
              </a:extLst>
            </p:cNvPr>
            <p:cNvSpPr>
              <a:spLocks/>
            </p:cNvSpPr>
            <p:nvPr/>
          </p:nvSpPr>
          <p:spPr bwMode="gray">
            <a:xfrm>
              <a:off x="4161253" y="1563638"/>
              <a:ext cx="1236671" cy="1544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rot="0" spcFirstLastPara="0" vertOverflow="overflow" horzOverflow="overflow" vert="horz" wrap="square" lIns="62400" tIns="62400" rIns="62400" bIns="624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en-GB" sz="1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Item</a:t>
              </a:r>
            </a:p>
          </p:txBody>
        </p:sp>
        <p:sp>
          <p:nvSpPr>
            <p:cNvPr id="38" name="Arrow: Chevron 24">
              <a:extLst>
                <a:ext uri="{FF2B5EF4-FFF2-40B4-BE49-F238E27FC236}">
                  <a16:creationId xmlns:a16="http://schemas.microsoft.com/office/drawing/2014/main" id="{2C0BA3CA-2825-2E48-9100-14393911E396}"/>
                </a:ext>
              </a:extLst>
            </p:cNvPr>
            <p:cNvSpPr>
              <a:spLocks/>
            </p:cNvSpPr>
            <p:nvPr/>
          </p:nvSpPr>
          <p:spPr bwMode="gray">
            <a:xfrm>
              <a:off x="5414849" y="1563677"/>
              <a:ext cx="1236671" cy="15440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rot="0" spcFirstLastPara="0" vertOverflow="overflow" horzOverflow="overflow" vert="horz" wrap="square" lIns="62400" tIns="62400" rIns="62400" bIns="624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en-GB" sz="1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Item</a:t>
              </a:r>
            </a:p>
          </p:txBody>
        </p:sp>
        <p:sp>
          <p:nvSpPr>
            <p:cNvPr id="39" name="Arrow: Chevron 25">
              <a:extLst>
                <a:ext uri="{FF2B5EF4-FFF2-40B4-BE49-F238E27FC236}">
                  <a16:creationId xmlns:a16="http://schemas.microsoft.com/office/drawing/2014/main" id="{272D0136-B006-F94B-84E3-B1EE4227067D}"/>
                </a:ext>
              </a:extLst>
            </p:cNvPr>
            <p:cNvSpPr>
              <a:spLocks/>
            </p:cNvSpPr>
            <p:nvPr/>
          </p:nvSpPr>
          <p:spPr bwMode="gray">
            <a:xfrm>
              <a:off x="6659071" y="1567845"/>
              <a:ext cx="688266" cy="151069"/>
            </a:xfrm>
            <a:prstGeom prst="chevron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 rot="0" spcFirstLastPara="0" vertOverflow="overflow" horzOverflow="overflow" vert="horz" wrap="square" lIns="62400" tIns="62400" rIns="62400" bIns="624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800"/>
                </a:spcBef>
              </a:pPr>
              <a:r>
                <a:rPr lang="en-GB" sz="10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Item</a:t>
              </a:r>
            </a:p>
          </p:txBody>
        </p:sp>
      </p:grpSp>
      <p:grpSp>
        <p:nvGrpSpPr>
          <p:cNvPr id="40" name="Group 28">
            <a:extLst>
              <a:ext uri="{FF2B5EF4-FFF2-40B4-BE49-F238E27FC236}">
                <a16:creationId xmlns:a16="http://schemas.microsoft.com/office/drawing/2014/main" id="{1D15FE2C-B392-804D-B944-9C37D48A1C7E}"/>
              </a:ext>
            </a:extLst>
          </p:cNvPr>
          <p:cNvGrpSpPr/>
          <p:nvPr/>
        </p:nvGrpSpPr>
        <p:grpSpPr bwMode="gray">
          <a:xfrm>
            <a:off x="2316854" y="5401775"/>
            <a:ext cx="8832847" cy="501168"/>
            <a:chOff x="1634505" y="1887247"/>
            <a:chExt cx="6702626" cy="407221"/>
          </a:xfrm>
        </p:grpSpPr>
        <p:sp>
          <p:nvSpPr>
            <p:cNvPr id="41" name="Rechteck 25">
              <a:extLst>
                <a:ext uri="{FF2B5EF4-FFF2-40B4-BE49-F238E27FC236}">
                  <a16:creationId xmlns:a16="http://schemas.microsoft.com/office/drawing/2014/main" id="{E8720111-6A91-8749-A5FF-21E55FF01922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 bwMode="gray">
            <a:xfrm>
              <a:off x="1634505" y="2220603"/>
              <a:ext cx="902258" cy="64460"/>
            </a:xfrm>
            <a:prstGeom prst="rect">
              <a:avLst/>
            </a:prstGeom>
            <a:noFill/>
            <a:ln w="19050">
              <a:noFill/>
            </a:ln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Rechteck 25">
              <a:extLst>
                <a:ext uri="{FF2B5EF4-FFF2-40B4-BE49-F238E27FC236}">
                  <a16:creationId xmlns:a16="http://schemas.microsoft.com/office/drawing/2014/main" id="{3955D1E8-5095-0041-A562-48CD36321DF7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 bwMode="gray">
            <a:xfrm>
              <a:off x="2906373" y="1897323"/>
              <a:ext cx="831359" cy="311249"/>
            </a:xfrm>
            <a:prstGeom prst="rect">
              <a:avLst/>
            </a:prstGeom>
            <a:noFill/>
            <a:ln w="19050"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</a14:hiddenLine>
              </a:ext>
            </a:extLst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3" name="Gerader Verbinder 7">
              <a:extLst>
                <a:ext uri="{FF2B5EF4-FFF2-40B4-BE49-F238E27FC236}">
                  <a16:creationId xmlns:a16="http://schemas.microsoft.com/office/drawing/2014/main" id="{7F9D4ED6-41D4-504D-9FD1-FE18021184DF}"/>
                </a:ext>
              </a:extLst>
            </p:cNvPr>
            <p:cNvCxnSpPr>
              <a:cxnSpLocks/>
            </p:cNvCxnSpPr>
            <p:nvPr>
              <p:custDataLst>
                <p:tags r:id="rId51"/>
              </p:custDataLst>
            </p:nvPr>
          </p:nvCxnSpPr>
          <p:spPr bwMode="gray">
            <a:xfrm flipV="1">
              <a:off x="1656726" y="2294467"/>
              <a:ext cx="6293100" cy="1"/>
            </a:xfrm>
            <a:prstGeom prst="line">
              <a:avLst/>
            </a:prstGeom>
            <a:ln w="28575" cap="rnd">
              <a:solidFill>
                <a:schemeClr val="bg1">
                  <a:lumMod val="50000"/>
                </a:schemeClr>
              </a:solidFill>
              <a:headEnd type="oval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hteck 25">
              <a:extLst>
                <a:ext uri="{FF2B5EF4-FFF2-40B4-BE49-F238E27FC236}">
                  <a16:creationId xmlns:a16="http://schemas.microsoft.com/office/drawing/2014/main" id="{06F0C87E-1663-E348-9891-6930067E91BC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 bwMode="gray">
            <a:xfrm>
              <a:off x="3717515" y="1889068"/>
              <a:ext cx="831359" cy="311249"/>
            </a:xfrm>
            <a:prstGeom prst="rect">
              <a:avLst/>
            </a:prstGeom>
            <a:noFill/>
            <a:ln w="19050"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</a14:hiddenLine>
              </a:ext>
            </a:extLst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Rechteck 25">
              <a:extLst>
                <a:ext uri="{FF2B5EF4-FFF2-40B4-BE49-F238E27FC236}">
                  <a16:creationId xmlns:a16="http://schemas.microsoft.com/office/drawing/2014/main" id="{17494866-15DB-7344-B282-DC553A45ECF3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 bwMode="gray">
            <a:xfrm>
              <a:off x="4645140" y="1890213"/>
              <a:ext cx="831359" cy="311249"/>
            </a:xfrm>
            <a:prstGeom prst="rect">
              <a:avLst/>
            </a:prstGeom>
            <a:noFill/>
            <a:ln w="19050"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</a14:hiddenLine>
              </a:ext>
            </a:extLst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Rechteck 25">
              <a:extLst>
                <a:ext uri="{FF2B5EF4-FFF2-40B4-BE49-F238E27FC236}">
                  <a16:creationId xmlns:a16="http://schemas.microsoft.com/office/drawing/2014/main" id="{2444C515-B0B3-3F44-B7C5-41A237435026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 bwMode="gray">
            <a:xfrm>
              <a:off x="6060811" y="1896628"/>
              <a:ext cx="831359" cy="311249"/>
            </a:xfrm>
            <a:prstGeom prst="rect">
              <a:avLst/>
            </a:prstGeom>
            <a:noFill/>
            <a:ln w="19050"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</a14:hiddenLine>
              </a:ext>
            </a:extLst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Rechteck 25">
              <a:extLst>
                <a:ext uri="{FF2B5EF4-FFF2-40B4-BE49-F238E27FC236}">
                  <a16:creationId xmlns:a16="http://schemas.microsoft.com/office/drawing/2014/main" id="{BCBED282-7B49-C94F-A95D-5B73D0D507BD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 bwMode="gray">
            <a:xfrm>
              <a:off x="7505772" y="1887247"/>
              <a:ext cx="831359" cy="311249"/>
            </a:xfrm>
            <a:prstGeom prst="rect">
              <a:avLst/>
            </a:prstGeom>
            <a:noFill/>
            <a:ln w="19050"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</a14:hiddenLine>
              </a:ext>
            </a:extLst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Group 111">
            <a:extLst>
              <a:ext uri="{FF2B5EF4-FFF2-40B4-BE49-F238E27FC236}">
                <a16:creationId xmlns:a16="http://schemas.microsoft.com/office/drawing/2014/main" id="{C6CCFD94-5D09-DD4D-B29E-74B814F36587}"/>
              </a:ext>
            </a:extLst>
          </p:cNvPr>
          <p:cNvGrpSpPr/>
          <p:nvPr/>
        </p:nvGrpSpPr>
        <p:grpSpPr bwMode="gray">
          <a:xfrm>
            <a:off x="4191852" y="2822533"/>
            <a:ext cx="6509368" cy="198695"/>
            <a:chOff x="3055776" y="3099509"/>
            <a:chExt cx="4939501" cy="161448"/>
          </a:xfrm>
        </p:grpSpPr>
        <p:sp>
          <p:nvSpPr>
            <p:cNvPr id="54" name="Rechteck 25">
              <a:extLst>
                <a:ext uri="{FF2B5EF4-FFF2-40B4-BE49-F238E27FC236}">
                  <a16:creationId xmlns:a16="http://schemas.microsoft.com/office/drawing/2014/main" id="{F5FC3454-9AF7-DE47-8CA9-81023075913D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 bwMode="gray">
            <a:xfrm>
              <a:off x="3061128" y="3154406"/>
              <a:ext cx="831359" cy="101049"/>
            </a:xfrm>
            <a:prstGeom prst="rect">
              <a:avLst/>
            </a:prstGeom>
            <a:noFill/>
            <a:ln w="19050">
              <a:noFill/>
            </a:ln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55" name="Gerader Verbinder 7">
              <a:extLst>
                <a:ext uri="{FF2B5EF4-FFF2-40B4-BE49-F238E27FC236}">
                  <a16:creationId xmlns:a16="http://schemas.microsoft.com/office/drawing/2014/main" id="{303E2019-72DD-6543-B54F-F42866A9DA03}"/>
                </a:ext>
              </a:extLst>
            </p:cNvPr>
            <p:cNvCxnSpPr>
              <a:cxnSpLocks/>
            </p:cNvCxnSpPr>
            <p:nvPr>
              <p:custDataLst>
                <p:tags r:id="rId47"/>
              </p:custDataLst>
            </p:nvPr>
          </p:nvCxnSpPr>
          <p:spPr bwMode="gray">
            <a:xfrm>
              <a:off x="3055776" y="3250327"/>
              <a:ext cx="4229567" cy="10630"/>
            </a:xfrm>
            <a:prstGeom prst="line">
              <a:avLst/>
            </a:prstGeom>
            <a:ln w="28575" cap="rnd">
              <a:solidFill>
                <a:schemeClr val="bg1">
                  <a:lumMod val="50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hteck 25">
              <a:extLst>
                <a:ext uri="{FF2B5EF4-FFF2-40B4-BE49-F238E27FC236}">
                  <a16:creationId xmlns:a16="http://schemas.microsoft.com/office/drawing/2014/main" id="{C8A81AA2-B255-C140-AC02-14B0C0221E58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 bwMode="gray">
            <a:xfrm>
              <a:off x="7163918" y="3099509"/>
              <a:ext cx="831359" cy="101049"/>
            </a:xfrm>
            <a:prstGeom prst="rect">
              <a:avLst/>
            </a:prstGeom>
            <a:noFill/>
            <a:ln w="19050">
              <a:noFill/>
            </a:ln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8" name="Rechteck 25">
            <a:extLst>
              <a:ext uri="{FF2B5EF4-FFF2-40B4-BE49-F238E27FC236}">
                <a16:creationId xmlns:a16="http://schemas.microsoft.com/office/drawing/2014/main" id="{EF0E76A4-E982-FC4D-8DA8-B98CD757083A}"/>
              </a:ext>
            </a:extLst>
          </p:cNvPr>
          <p:cNvSpPr>
            <a:spLocks/>
          </p:cNvSpPr>
          <p:nvPr>
            <p:custDataLst>
              <p:tags r:id="rId13"/>
            </p:custDataLst>
          </p:nvPr>
        </p:nvSpPr>
        <p:spPr bwMode="gray">
          <a:xfrm>
            <a:off x="3912038" y="6017214"/>
            <a:ext cx="484268" cy="215753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00" b="1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grpSp>
        <p:nvGrpSpPr>
          <p:cNvPr id="59" name="Group 3">
            <a:extLst>
              <a:ext uri="{FF2B5EF4-FFF2-40B4-BE49-F238E27FC236}">
                <a16:creationId xmlns:a16="http://schemas.microsoft.com/office/drawing/2014/main" id="{0717EC3A-11DC-9E4D-9426-155512DE69ED}"/>
              </a:ext>
            </a:extLst>
          </p:cNvPr>
          <p:cNvGrpSpPr/>
          <p:nvPr/>
        </p:nvGrpSpPr>
        <p:grpSpPr bwMode="gray">
          <a:xfrm>
            <a:off x="2329645" y="4298023"/>
            <a:ext cx="7472487" cy="205450"/>
            <a:chOff x="1634505" y="2391361"/>
            <a:chExt cx="5670343" cy="166937"/>
          </a:xfrm>
        </p:grpSpPr>
        <p:sp>
          <p:nvSpPr>
            <p:cNvPr id="60" name="Rechteck 25">
              <a:extLst>
                <a:ext uri="{FF2B5EF4-FFF2-40B4-BE49-F238E27FC236}">
                  <a16:creationId xmlns:a16="http://schemas.microsoft.com/office/drawing/2014/main" id="{0AD0BC4A-5D01-0D49-9D48-59D0D0F69516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 bwMode="gray">
            <a:xfrm>
              <a:off x="1634505" y="2478430"/>
              <a:ext cx="966514" cy="78202"/>
            </a:xfrm>
            <a:prstGeom prst="rect">
              <a:avLst/>
            </a:prstGeom>
            <a:noFill/>
            <a:ln w="19050">
              <a:noFill/>
            </a:ln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61" name="Gerader Verbinder 7">
              <a:extLst>
                <a:ext uri="{FF2B5EF4-FFF2-40B4-BE49-F238E27FC236}">
                  <a16:creationId xmlns:a16="http://schemas.microsoft.com/office/drawing/2014/main" id="{7974F02B-4ED8-BA49-B572-272C12E258D6}"/>
                </a:ext>
              </a:extLst>
            </p:cNvPr>
            <p:cNvCxnSpPr>
              <a:cxnSpLocks/>
            </p:cNvCxnSpPr>
            <p:nvPr>
              <p:custDataLst>
                <p:tags r:id="rId44"/>
              </p:custDataLst>
            </p:nvPr>
          </p:nvCxnSpPr>
          <p:spPr bwMode="gray">
            <a:xfrm>
              <a:off x="1656726" y="2558298"/>
              <a:ext cx="5648122" cy="0"/>
            </a:xfrm>
            <a:prstGeom prst="line">
              <a:avLst/>
            </a:prstGeom>
            <a:ln w="28575" cap="rnd">
              <a:solidFill>
                <a:schemeClr val="bg1">
                  <a:lumMod val="50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hteck 25">
              <a:extLst>
                <a:ext uri="{FF2B5EF4-FFF2-40B4-BE49-F238E27FC236}">
                  <a16:creationId xmlns:a16="http://schemas.microsoft.com/office/drawing/2014/main" id="{73B6CE9A-363A-E640-8991-8F156CD698EA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 bwMode="gray">
            <a:xfrm>
              <a:off x="4357350" y="2391361"/>
              <a:ext cx="989266" cy="90588"/>
            </a:xfrm>
            <a:prstGeom prst="rect">
              <a:avLst/>
            </a:prstGeom>
            <a:noFill/>
            <a:ln w="19050">
              <a:noFill/>
            </a:ln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64" name="Rechteck 25">
            <a:extLst>
              <a:ext uri="{FF2B5EF4-FFF2-40B4-BE49-F238E27FC236}">
                <a16:creationId xmlns:a16="http://schemas.microsoft.com/office/drawing/2014/main" id="{F7C2A1F1-902C-9D41-8427-4ED3522AF062}"/>
              </a:ext>
            </a:extLst>
          </p:cNvPr>
          <p:cNvSpPr/>
          <p:nvPr>
            <p:custDataLst>
              <p:tags r:id="rId14"/>
            </p:custDataLst>
          </p:nvPr>
        </p:nvSpPr>
        <p:spPr bwMode="gray">
          <a:xfrm>
            <a:off x="7782707" y="2929648"/>
            <a:ext cx="2942411" cy="363263"/>
          </a:xfrm>
          <a:prstGeom prst="rect">
            <a:avLst/>
          </a:prstGeom>
          <a:noFill/>
          <a:ln w="19050"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</a14:hiddenLine>
            </a:ext>
          </a:extLst>
        </p:spPr>
        <p:txBody>
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endParaRPr lang="en-GB" sz="900" b="1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5" name="Group 12">
            <a:extLst>
              <a:ext uri="{FF2B5EF4-FFF2-40B4-BE49-F238E27FC236}">
                <a16:creationId xmlns:a16="http://schemas.microsoft.com/office/drawing/2014/main" id="{C1BFD961-3AC4-244B-9AB4-7C09B1573D91}"/>
              </a:ext>
            </a:extLst>
          </p:cNvPr>
          <p:cNvGrpSpPr/>
          <p:nvPr>
            <p:custDataLst>
              <p:tags r:id="rId15"/>
            </p:custDataLst>
          </p:nvPr>
        </p:nvGrpSpPr>
        <p:grpSpPr bwMode="gray">
          <a:xfrm>
            <a:off x="2250125" y="3139228"/>
            <a:ext cx="8389179" cy="995691"/>
            <a:chOff x="1583870" y="3376345"/>
            <a:chExt cx="6365956" cy="809041"/>
          </a:xfrm>
        </p:grpSpPr>
        <p:cxnSp>
          <p:nvCxnSpPr>
            <p:cNvPr id="66" name="Gerader Verbinder 7">
              <a:extLst>
                <a:ext uri="{FF2B5EF4-FFF2-40B4-BE49-F238E27FC236}">
                  <a16:creationId xmlns:a16="http://schemas.microsoft.com/office/drawing/2014/main" id="{392BFEA4-46B2-C549-B912-2098BA2FB2F3}"/>
                </a:ext>
              </a:extLst>
            </p:cNvPr>
            <p:cNvCxnSpPr>
              <a:cxnSpLocks/>
            </p:cNvCxnSpPr>
            <p:nvPr>
              <p:custDataLst>
                <p:tags r:id="rId33"/>
              </p:custDataLst>
            </p:nvPr>
          </p:nvCxnSpPr>
          <p:spPr bwMode="gray">
            <a:xfrm>
              <a:off x="5847275" y="3550692"/>
              <a:ext cx="2102551" cy="0"/>
            </a:xfrm>
            <a:prstGeom prst="line">
              <a:avLst/>
            </a:prstGeom>
            <a:ln w="28575" cap="rnd">
              <a:solidFill>
                <a:schemeClr val="bg1">
                  <a:lumMod val="50000"/>
                </a:schemeClr>
              </a:solidFill>
              <a:headEnd type="oval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7">
              <a:extLst>
                <a:ext uri="{FF2B5EF4-FFF2-40B4-BE49-F238E27FC236}">
                  <a16:creationId xmlns:a16="http://schemas.microsoft.com/office/drawing/2014/main" id="{3909EF4A-E5C7-B045-A978-822F4F0FE4B0}"/>
                </a:ext>
              </a:extLst>
            </p:cNvPr>
            <p:cNvCxnSpPr>
              <a:cxnSpLocks/>
            </p:cNvCxnSpPr>
            <p:nvPr>
              <p:custDataLst>
                <p:tags r:id="rId34"/>
              </p:custDataLst>
            </p:nvPr>
          </p:nvCxnSpPr>
          <p:spPr bwMode="gray">
            <a:xfrm>
              <a:off x="1656726" y="3545138"/>
              <a:ext cx="3233763" cy="0"/>
            </a:xfrm>
            <a:prstGeom prst="line">
              <a:avLst/>
            </a:prstGeom>
            <a:ln w="28575" cap="rnd">
              <a:solidFill>
                <a:schemeClr val="bg1">
                  <a:lumMod val="50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hteck 25">
              <a:extLst>
                <a:ext uri="{FF2B5EF4-FFF2-40B4-BE49-F238E27FC236}">
                  <a16:creationId xmlns:a16="http://schemas.microsoft.com/office/drawing/2014/main" id="{D377249B-AB59-8643-B15B-E5F386DC9E27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 bwMode="gray">
            <a:xfrm>
              <a:off x="1634505" y="3455370"/>
              <a:ext cx="831359" cy="101049"/>
            </a:xfrm>
            <a:prstGeom prst="rect">
              <a:avLst/>
            </a:prstGeom>
            <a:noFill/>
            <a:ln w="19050">
              <a:noFill/>
            </a:ln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Rechteck 25">
              <a:extLst>
                <a:ext uri="{FF2B5EF4-FFF2-40B4-BE49-F238E27FC236}">
                  <a16:creationId xmlns:a16="http://schemas.microsoft.com/office/drawing/2014/main" id="{59D78F2C-15EE-9148-B4D9-BA257F740FD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 bwMode="gray">
            <a:xfrm>
              <a:off x="4761608" y="3376345"/>
              <a:ext cx="831359" cy="101049"/>
            </a:xfrm>
            <a:prstGeom prst="rect">
              <a:avLst/>
            </a:prstGeom>
            <a:noFill/>
            <a:ln w="19050"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</a14:hiddenLine>
              </a:ext>
            </a:extLst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Rechteck 25">
              <a:extLst>
                <a:ext uri="{FF2B5EF4-FFF2-40B4-BE49-F238E27FC236}">
                  <a16:creationId xmlns:a16="http://schemas.microsoft.com/office/drawing/2014/main" id="{59E08EE9-C2B8-0C45-883B-B84D3CA08A82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 bwMode="gray">
            <a:xfrm>
              <a:off x="1634505" y="3752062"/>
              <a:ext cx="831359" cy="101049"/>
            </a:xfrm>
            <a:prstGeom prst="rect">
              <a:avLst/>
            </a:prstGeom>
            <a:noFill/>
            <a:ln w="19050">
              <a:noFill/>
            </a:ln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Rechteck 25">
              <a:extLst>
                <a:ext uri="{FF2B5EF4-FFF2-40B4-BE49-F238E27FC236}">
                  <a16:creationId xmlns:a16="http://schemas.microsoft.com/office/drawing/2014/main" id="{8171A240-F330-8842-AB51-5671C0E3CA2C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 bwMode="gray">
            <a:xfrm>
              <a:off x="5228316" y="3679924"/>
              <a:ext cx="831359" cy="101049"/>
            </a:xfrm>
            <a:prstGeom prst="rect">
              <a:avLst/>
            </a:prstGeom>
            <a:noFill/>
            <a:ln w="19050"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</a14:hiddenLine>
              </a:ext>
            </a:extLst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73" name="Gerader Verbinder 7">
              <a:extLst>
                <a:ext uri="{FF2B5EF4-FFF2-40B4-BE49-F238E27FC236}">
                  <a16:creationId xmlns:a16="http://schemas.microsoft.com/office/drawing/2014/main" id="{4ACFA36C-B368-9142-BE17-3FC2320965D7}"/>
                </a:ext>
              </a:extLst>
            </p:cNvPr>
            <p:cNvCxnSpPr>
              <a:cxnSpLocks/>
            </p:cNvCxnSpPr>
            <p:nvPr>
              <p:custDataLst>
                <p:tags r:id="rId39"/>
              </p:custDataLst>
            </p:nvPr>
          </p:nvCxnSpPr>
          <p:spPr bwMode="gray">
            <a:xfrm flipV="1">
              <a:off x="1583870" y="3856101"/>
              <a:ext cx="3753816" cy="7166"/>
            </a:xfrm>
            <a:prstGeom prst="line">
              <a:avLst/>
            </a:prstGeom>
            <a:ln w="28575" cap="rnd">
              <a:solidFill>
                <a:schemeClr val="bg1">
                  <a:lumMod val="50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hteck 25">
              <a:extLst>
                <a:ext uri="{FF2B5EF4-FFF2-40B4-BE49-F238E27FC236}">
                  <a16:creationId xmlns:a16="http://schemas.microsoft.com/office/drawing/2014/main" id="{6CEABADD-CCC9-1345-BF88-79C9999C5E73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 bwMode="gray">
            <a:xfrm>
              <a:off x="1634505" y="4077658"/>
              <a:ext cx="1085318" cy="99362"/>
            </a:xfrm>
            <a:prstGeom prst="rect">
              <a:avLst/>
            </a:prstGeom>
            <a:noFill/>
            <a:ln w="19050">
              <a:noFill/>
            </a:ln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76" name="Gerader Verbinder 7">
              <a:extLst>
                <a:ext uri="{FF2B5EF4-FFF2-40B4-BE49-F238E27FC236}">
                  <a16:creationId xmlns:a16="http://schemas.microsoft.com/office/drawing/2014/main" id="{4D5D18EF-2DE7-BB41-A4B4-4C4D72100C3E}"/>
                </a:ext>
              </a:extLst>
            </p:cNvPr>
            <p:cNvCxnSpPr>
              <a:cxnSpLocks/>
            </p:cNvCxnSpPr>
            <p:nvPr>
              <p:custDataLst>
                <p:tags r:id="rId41"/>
              </p:custDataLst>
            </p:nvPr>
          </p:nvCxnSpPr>
          <p:spPr bwMode="gray">
            <a:xfrm>
              <a:off x="1656726" y="4185386"/>
              <a:ext cx="3480598" cy="0"/>
            </a:xfrm>
            <a:prstGeom prst="line">
              <a:avLst/>
            </a:prstGeom>
            <a:ln w="28575" cap="rnd">
              <a:solidFill>
                <a:schemeClr val="bg1">
                  <a:lumMod val="50000"/>
                </a:schemeClr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hteck 25">
              <a:extLst>
                <a:ext uri="{FF2B5EF4-FFF2-40B4-BE49-F238E27FC236}">
                  <a16:creationId xmlns:a16="http://schemas.microsoft.com/office/drawing/2014/main" id="{DBBA14D7-592F-194E-BC83-329D2CA7E8C6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 bwMode="gray">
            <a:xfrm>
              <a:off x="5019073" y="4012382"/>
              <a:ext cx="831359" cy="101049"/>
            </a:xfrm>
            <a:prstGeom prst="rect">
              <a:avLst/>
            </a:prstGeom>
            <a:noFill/>
            <a:ln w="19050"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chemeClr val="bg1"/>
                  </a:solidFill>
                </a14:hiddenLine>
              </a:ext>
            </a:extLst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79" name="Rectangle 272">
            <a:extLst>
              <a:ext uri="{FF2B5EF4-FFF2-40B4-BE49-F238E27FC236}">
                <a16:creationId xmlns:a16="http://schemas.microsoft.com/office/drawing/2014/main" id="{28ACA89A-E411-A041-8C2C-2DD0B4F2DAD8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811998" y="2482898"/>
            <a:ext cx="1205013" cy="6019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62400" rIns="72000" bIns="624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7846"/>
            <a:r>
              <a:rPr lang="en-GB" sz="1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</a:t>
            </a:r>
          </a:p>
        </p:txBody>
      </p:sp>
      <p:sp>
        <p:nvSpPr>
          <p:cNvPr id="80" name="Rectangle 272">
            <a:extLst>
              <a:ext uri="{FF2B5EF4-FFF2-40B4-BE49-F238E27FC236}">
                <a16:creationId xmlns:a16="http://schemas.microsoft.com/office/drawing/2014/main" id="{14B496E4-8E3F-6F44-B298-35D83B42C0A3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811998" y="3123309"/>
            <a:ext cx="1205013" cy="113919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62400" rIns="72000" bIns="624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7846">
              <a:spcBef>
                <a:spcPts val="400"/>
              </a:spcBef>
            </a:pPr>
            <a:r>
              <a:rPr lang="en-GB" sz="1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</a:t>
            </a:r>
          </a:p>
        </p:txBody>
      </p:sp>
      <p:sp>
        <p:nvSpPr>
          <p:cNvPr id="81" name="Rectangle 272">
            <a:extLst>
              <a:ext uri="{FF2B5EF4-FFF2-40B4-BE49-F238E27FC236}">
                <a16:creationId xmlns:a16="http://schemas.microsoft.com/office/drawing/2014/main" id="{E67CF872-75F9-D14C-82DD-E3844152CC68}"/>
              </a:ext>
            </a:extLst>
          </p:cNvPr>
          <p:cNvSpPr/>
          <p:nvPr>
            <p:custDataLst>
              <p:tags r:id="rId18"/>
            </p:custDataLst>
          </p:nvPr>
        </p:nvSpPr>
        <p:spPr bwMode="gray">
          <a:xfrm>
            <a:off x="811998" y="4308234"/>
            <a:ext cx="1205013" cy="41638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62400" rIns="72000" bIns="624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7846">
              <a:spcBef>
                <a:spcPts val="400"/>
              </a:spcBef>
            </a:pPr>
            <a:r>
              <a:rPr lang="en-GB" sz="1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</a:t>
            </a:r>
          </a:p>
        </p:txBody>
      </p:sp>
      <p:sp>
        <p:nvSpPr>
          <p:cNvPr id="82" name="Rectangle 272">
            <a:extLst>
              <a:ext uri="{FF2B5EF4-FFF2-40B4-BE49-F238E27FC236}">
                <a16:creationId xmlns:a16="http://schemas.microsoft.com/office/drawing/2014/main" id="{9F4BBE91-1AF2-464C-B789-8E05F6A529EF}"/>
              </a:ext>
            </a:extLst>
          </p:cNvPr>
          <p:cNvSpPr/>
          <p:nvPr>
            <p:custDataLst>
              <p:tags r:id="rId19"/>
            </p:custDataLst>
          </p:nvPr>
        </p:nvSpPr>
        <p:spPr bwMode="gray">
          <a:xfrm>
            <a:off x="811998" y="4758891"/>
            <a:ext cx="1205013" cy="4051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0" rIns="72000" bIns="624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7846">
              <a:spcBef>
                <a:spcPts val="400"/>
              </a:spcBef>
            </a:pPr>
            <a:r>
              <a:rPr lang="en-GB" sz="1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</a:t>
            </a:r>
          </a:p>
        </p:txBody>
      </p:sp>
      <p:sp>
        <p:nvSpPr>
          <p:cNvPr id="83" name="Rectangle 272">
            <a:extLst>
              <a:ext uri="{FF2B5EF4-FFF2-40B4-BE49-F238E27FC236}">
                <a16:creationId xmlns:a16="http://schemas.microsoft.com/office/drawing/2014/main" id="{C9CB2300-FA5F-9F4E-89B8-FED7BF7923F7}"/>
              </a:ext>
            </a:extLst>
          </p:cNvPr>
          <p:cNvSpPr/>
          <p:nvPr>
            <p:custDataLst>
              <p:tags r:id="rId20"/>
            </p:custDataLst>
          </p:nvPr>
        </p:nvSpPr>
        <p:spPr bwMode="gray">
          <a:xfrm rot="10800000" flipV="1">
            <a:off x="811998" y="5202439"/>
            <a:ext cx="1205013" cy="4051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62400" rIns="72000" bIns="624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7846">
              <a:spcBef>
                <a:spcPts val="400"/>
              </a:spcBef>
            </a:pPr>
            <a:r>
              <a:rPr lang="en-GB" sz="1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</a:t>
            </a:r>
          </a:p>
        </p:txBody>
      </p:sp>
      <p:sp>
        <p:nvSpPr>
          <p:cNvPr id="84" name="Rectangle 272">
            <a:extLst>
              <a:ext uri="{FF2B5EF4-FFF2-40B4-BE49-F238E27FC236}">
                <a16:creationId xmlns:a16="http://schemas.microsoft.com/office/drawing/2014/main" id="{844F6C77-869E-C645-8CB1-CD278DF28134}"/>
              </a:ext>
            </a:extLst>
          </p:cNvPr>
          <p:cNvSpPr/>
          <p:nvPr>
            <p:custDataLst>
              <p:tags r:id="rId21"/>
            </p:custDataLst>
          </p:nvPr>
        </p:nvSpPr>
        <p:spPr bwMode="gray">
          <a:xfrm>
            <a:off x="811998" y="5645987"/>
            <a:ext cx="1205013" cy="4051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0" rIns="72000" bIns="624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7846">
              <a:spcBef>
                <a:spcPts val="400"/>
              </a:spcBef>
            </a:pPr>
            <a:r>
              <a:rPr lang="en-GB" sz="1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</a:t>
            </a:r>
          </a:p>
        </p:txBody>
      </p:sp>
      <p:cxnSp>
        <p:nvCxnSpPr>
          <p:cNvPr id="85" name="Gerader Verbinder 7">
            <a:extLst>
              <a:ext uri="{FF2B5EF4-FFF2-40B4-BE49-F238E27FC236}">
                <a16:creationId xmlns:a16="http://schemas.microsoft.com/office/drawing/2014/main" id="{6287A598-A041-C346-93AF-54327B9702AC}"/>
              </a:ext>
            </a:extLst>
          </p:cNvPr>
          <p:cNvCxnSpPr>
            <a:cxnSpLocks/>
          </p:cNvCxnSpPr>
          <p:nvPr>
            <p:custDataLst>
              <p:tags r:id="rId22"/>
            </p:custDataLst>
          </p:nvPr>
        </p:nvCxnSpPr>
        <p:spPr bwMode="gray">
          <a:xfrm>
            <a:off x="5741119" y="4896045"/>
            <a:ext cx="4901556" cy="0"/>
          </a:xfrm>
          <a:prstGeom prst="line">
            <a:avLst/>
          </a:prstGeom>
          <a:ln w="28575" cap="rnd">
            <a:solidFill>
              <a:schemeClr val="bg1">
                <a:lumMod val="50000"/>
              </a:schemeClr>
            </a:solidFill>
            <a:headEnd type="oval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Group 4">
            <a:extLst>
              <a:ext uri="{FF2B5EF4-FFF2-40B4-BE49-F238E27FC236}">
                <a16:creationId xmlns:a16="http://schemas.microsoft.com/office/drawing/2014/main" id="{E2B25EA7-2DB7-5947-9F83-911681EB83E2}"/>
              </a:ext>
            </a:extLst>
          </p:cNvPr>
          <p:cNvGrpSpPr/>
          <p:nvPr/>
        </p:nvGrpSpPr>
        <p:grpSpPr bwMode="gray">
          <a:xfrm>
            <a:off x="4158767" y="4695183"/>
            <a:ext cx="6474791" cy="1098156"/>
            <a:chOff x="3036564" y="2401158"/>
            <a:chExt cx="4913262" cy="892299"/>
          </a:xfrm>
        </p:grpSpPr>
        <p:sp>
          <p:nvSpPr>
            <p:cNvPr id="87" name="Rechteck 25">
              <a:extLst>
                <a:ext uri="{FF2B5EF4-FFF2-40B4-BE49-F238E27FC236}">
                  <a16:creationId xmlns:a16="http://schemas.microsoft.com/office/drawing/2014/main" id="{578DE110-CC98-734D-84F8-F8CD316D1595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 bwMode="gray">
            <a:xfrm>
              <a:off x="3036564" y="2828225"/>
              <a:ext cx="1296809" cy="65793"/>
            </a:xfrm>
            <a:prstGeom prst="rect">
              <a:avLst/>
            </a:prstGeom>
            <a:noFill/>
            <a:ln w="19050">
              <a:noFill/>
            </a:ln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88" name="Gerader Verbinder 7">
              <a:extLst>
                <a:ext uri="{FF2B5EF4-FFF2-40B4-BE49-F238E27FC236}">
                  <a16:creationId xmlns:a16="http://schemas.microsoft.com/office/drawing/2014/main" id="{A5C1BE25-F1DB-914B-8168-9E1A7B5E7F17}"/>
                </a:ext>
              </a:extLst>
            </p:cNvPr>
            <p:cNvCxnSpPr>
              <a:cxnSpLocks/>
            </p:cNvCxnSpPr>
            <p:nvPr>
              <p:custDataLst>
                <p:tags r:id="rId30"/>
              </p:custDataLst>
            </p:nvPr>
          </p:nvCxnSpPr>
          <p:spPr bwMode="gray">
            <a:xfrm>
              <a:off x="3061128" y="2917171"/>
              <a:ext cx="4888698" cy="1"/>
            </a:xfrm>
            <a:prstGeom prst="line">
              <a:avLst/>
            </a:prstGeom>
            <a:ln w="28575" cap="rnd">
              <a:solidFill>
                <a:schemeClr val="bg1">
                  <a:lumMod val="50000"/>
                </a:schemeClr>
              </a:solidFill>
              <a:headEnd type="oval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hteck 25">
              <a:extLst>
                <a:ext uri="{FF2B5EF4-FFF2-40B4-BE49-F238E27FC236}">
                  <a16:creationId xmlns:a16="http://schemas.microsoft.com/office/drawing/2014/main" id="{10157B0D-F94C-034C-AA65-FBA987A68115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 bwMode="gray">
            <a:xfrm>
              <a:off x="4123790" y="2401158"/>
              <a:ext cx="1093245" cy="72451"/>
            </a:xfrm>
            <a:prstGeom prst="rect">
              <a:avLst/>
            </a:prstGeom>
            <a:noFill/>
            <a:ln w="19050">
              <a:noFill/>
            </a:ln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Rechteck 25">
              <a:extLst>
                <a:ext uri="{FF2B5EF4-FFF2-40B4-BE49-F238E27FC236}">
                  <a16:creationId xmlns:a16="http://schemas.microsoft.com/office/drawing/2014/main" id="{19443E7B-FE34-3241-9C45-C38963D2F4E7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 bwMode="gray">
            <a:xfrm>
              <a:off x="5329568" y="3221006"/>
              <a:ext cx="1093245" cy="72451"/>
            </a:xfrm>
            <a:prstGeom prst="rect">
              <a:avLst/>
            </a:prstGeom>
            <a:noFill/>
            <a:ln w="19050">
              <a:noFill/>
            </a:ln>
          </p:spPr>
          <p:txBody>
  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Lorem</a:t>
              </a:r>
              <a:r>
                <a:rPr lang="cs-CZ" sz="9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cs-CZ" sz="900" b="1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ipsum</a:t>
              </a:r>
              <a:endParaRPr lang="en-GB" sz="900" b="1" dirty="0">
                <a:solidFill>
                  <a:schemeClr val="dk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3" name="Rechteck 25">
            <a:extLst>
              <a:ext uri="{FF2B5EF4-FFF2-40B4-BE49-F238E27FC236}">
                <a16:creationId xmlns:a16="http://schemas.microsoft.com/office/drawing/2014/main" id="{A5CC831C-2BC4-0B4E-96F9-5A1E257C19FC}"/>
              </a:ext>
            </a:extLst>
          </p:cNvPr>
          <p:cNvSpPr/>
          <p:nvPr>
            <p:custDataLst>
              <p:tags r:id="rId23"/>
            </p:custDataLst>
          </p:nvPr>
        </p:nvSpPr>
        <p:spPr bwMode="gray">
          <a:xfrm>
            <a:off x="10195267" y="4689390"/>
            <a:ext cx="1095583" cy="108985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cs-CZ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cs-CZ" sz="9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cs-CZ" sz="9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ipsum</a:t>
            </a:r>
            <a:endParaRPr lang="en-GB" sz="900" b="1" dirty="0">
              <a:solidFill>
                <a:schemeClr val="dk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Rectangle 272">
            <a:extLst>
              <a:ext uri="{FF2B5EF4-FFF2-40B4-BE49-F238E27FC236}">
                <a16:creationId xmlns:a16="http://schemas.microsoft.com/office/drawing/2014/main" id="{16260682-AC52-8441-AD30-890DA1166CCF}"/>
              </a:ext>
            </a:extLst>
          </p:cNvPr>
          <p:cNvSpPr/>
          <p:nvPr>
            <p:custDataLst>
              <p:tags r:id="rId24"/>
            </p:custDataLst>
          </p:nvPr>
        </p:nvSpPr>
        <p:spPr bwMode="gray">
          <a:xfrm>
            <a:off x="815538" y="2029753"/>
            <a:ext cx="1205013" cy="40512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62400" rIns="72000" bIns="624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7846"/>
            <a:r>
              <a:rPr lang="en-GB" sz="1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</a:t>
            </a:r>
            <a:endParaRPr lang="en-GB" sz="1000" b="1" baseline="30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6" name="Gerader Verbinder 7">
            <a:extLst>
              <a:ext uri="{FF2B5EF4-FFF2-40B4-BE49-F238E27FC236}">
                <a16:creationId xmlns:a16="http://schemas.microsoft.com/office/drawing/2014/main" id="{26446A61-FC52-874E-953E-5FB2905529CD}"/>
              </a:ext>
            </a:extLst>
          </p:cNvPr>
          <p:cNvCxnSpPr>
            <a:cxnSpLocks/>
          </p:cNvCxnSpPr>
          <p:nvPr>
            <p:custDataLst>
              <p:tags r:id="rId25"/>
            </p:custDataLst>
          </p:nvPr>
        </p:nvCxnSpPr>
        <p:spPr bwMode="gray">
          <a:xfrm>
            <a:off x="2365534" y="2302338"/>
            <a:ext cx="8327477" cy="19547"/>
          </a:xfrm>
          <a:prstGeom prst="line">
            <a:avLst/>
          </a:prstGeom>
          <a:ln w="28575" cap="rnd">
            <a:solidFill>
              <a:schemeClr val="bg1">
                <a:lumMod val="50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hteck 64">
            <a:extLst>
              <a:ext uri="{FF2B5EF4-FFF2-40B4-BE49-F238E27FC236}">
                <a16:creationId xmlns:a16="http://schemas.microsoft.com/office/drawing/2014/main" id="{01B9FD01-6482-814D-90C6-BF8B6A7660DD}"/>
              </a:ext>
            </a:extLst>
          </p:cNvPr>
          <p:cNvSpPr/>
          <p:nvPr>
            <p:custDataLst>
              <p:tags r:id="rId26"/>
            </p:custDataLst>
          </p:nvPr>
        </p:nvSpPr>
        <p:spPr bwMode="gray">
          <a:xfrm>
            <a:off x="3175406" y="3232854"/>
            <a:ext cx="6025069" cy="0"/>
          </a:xfrm>
          <a:prstGeom prst="rect">
            <a:avLst/>
          </a:prstGeom>
        </p:spPr>
        <p:txBody>
          <a:bodyPr/>
          <a:lstStyle/>
          <a:p>
            <a:endParaRPr lang="en-GB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8" name="Rechteck 25">
            <a:extLst>
              <a:ext uri="{FF2B5EF4-FFF2-40B4-BE49-F238E27FC236}">
                <a16:creationId xmlns:a16="http://schemas.microsoft.com/office/drawing/2014/main" id="{E23277B5-C01F-C540-9556-3AD2EDDC9321}"/>
              </a:ext>
            </a:extLst>
          </p:cNvPr>
          <p:cNvSpPr/>
          <p:nvPr>
            <p:custDataLst>
              <p:tags r:id="rId27"/>
            </p:custDataLst>
          </p:nvPr>
        </p:nvSpPr>
        <p:spPr bwMode="gray">
          <a:xfrm>
            <a:off x="740424" y="1144248"/>
            <a:ext cx="10095807" cy="427607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Vložte</a:t>
            </a:r>
            <a:r>
              <a:rPr lang="en-GB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úvodní</a:t>
            </a:r>
            <a:r>
              <a:rPr lang="en-GB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text</a:t>
            </a:r>
          </a:p>
        </p:txBody>
      </p:sp>
      <p:sp>
        <p:nvSpPr>
          <p:cNvPr id="199" name="Rechteck 25">
            <a:extLst>
              <a:ext uri="{FF2B5EF4-FFF2-40B4-BE49-F238E27FC236}">
                <a16:creationId xmlns:a16="http://schemas.microsoft.com/office/drawing/2014/main" id="{30A46321-A3F6-EA46-9288-2B52FF90F96A}"/>
              </a:ext>
            </a:extLst>
          </p:cNvPr>
          <p:cNvSpPr/>
          <p:nvPr>
            <p:custDataLst>
              <p:tags r:id="rId28"/>
            </p:custDataLst>
          </p:nvPr>
        </p:nvSpPr>
        <p:spPr bwMode="gray">
          <a:xfrm>
            <a:off x="10433504" y="6031647"/>
            <a:ext cx="484268" cy="215753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Overflow="overflow" horzOverflow="overflow" vert="horz" wrap="square" lIns="72000" tIns="24000" rIns="72000" bIns="24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00" b="1" dirty="0">
                <a:latin typeface="Segoe UI" panose="020B0502040204020203" pitchFamily="34" charset="0"/>
                <a:cs typeface="Segoe UI" panose="020B0502040204020203" pitchFamily="34" charset="0"/>
              </a:rPr>
              <a:t>100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2FD72D38-29F2-C044-A00D-308D12EB1803}"/>
              </a:ext>
            </a:extLst>
          </p:cNvPr>
          <p:cNvSpPr/>
          <p:nvPr/>
        </p:nvSpPr>
        <p:spPr>
          <a:xfrm>
            <a:off x="5919197" y="2237839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0" name="Ovál 199">
            <a:extLst>
              <a:ext uri="{FF2B5EF4-FFF2-40B4-BE49-F238E27FC236}">
                <a16:creationId xmlns:a16="http://schemas.microsoft.com/office/drawing/2014/main" id="{A7D90A95-638D-6C4E-BAF6-70EC7A818AFD}"/>
              </a:ext>
            </a:extLst>
          </p:cNvPr>
          <p:cNvSpPr/>
          <p:nvPr/>
        </p:nvSpPr>
        <p:spPr>
          <a:xfrm>
            <a:off x="9801650" y="2237839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1" name="Ovál 200">
            <a:extLst>
              <a:ext uri="{FF2B5EF4-FFF2-40B4-BE49-F238E27FC236}">
                <a16:creationId xmlns:a16="http://schemas.microsoft.com/office/drawing/2014/main" id="{99246B5D-A6D0-C74D-B64B-8E795740DC9F}"/>
              </a:ext>
            </a:extLst>
          </p:cNvPr>
          <p:cNvSpPr/>
          <p:nvPr/>
        </p:nvSpPr>
        <p:spPr>
          <a:xfrm>
            <a:off x="9921572" y="2650069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2" name="Ovál 201">
            <a:extLst>
              <a:ext uri="{FF2B5EF4-FFF2-40B4-BE49-F238E27FC236}">
                <a16:creationId xmlns:a16="http://schemas.microsoft.com/office/drawing/2014/main" id="{6D340437-C788-794E-AC01-61081AF67862}"/>
              </a:ext>
            </a:extLst>
          </p:cNvPr>
          <p:cNvSpPr/>
          <p:nvPr/>
        </p:nvSpPr>
        <p:spPr>
          <a:xfrm>
            <a:off x="8047801" y="2650069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3" name="Ovál 202">
            <a:extLst>
              <a:ext uri="{FF2B5EF4-FFF2-40B4-BE49-F238E27FC236}">
                <a16:creationId xmlns:a16="http://schemas.microsoft.com/office/drawing/2014/main" id="{DEE169D0-83A6-8D43-B9E7-7D63EFB1E729}"/>
              </a:ext>
            </a:extLst>
          </p:cNvPr>
          <p:cNvSpPr/>
          <p:nvPr/>
        </p:nvSpPr>
        <p:spPr>
          <a:xfrm>
            <a:off x="6166535" y="2650069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4" name="Ovál 203">
            <a:extLst>
              <a:ext uri="{FF2B5EF4-FFF2-40B4-BE49-F238E27FC236}">
                <a16:creationId xmlns:a16="http://schemas.microsoft.com/office/drawing/2014/main" id="{7B0B1368-0CD4-4244-8FD1-2DFE507AC527}"/>
              </a:ext>
            </a:extLst>
          </p:cNvPr>
          <p:cNvSpPr/>
          <p:nvPr/>
        </p:nvSpPr>
        <p:spPr>
          <a:xfrm>
            <a:off x="4675014" y="2650069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5" name="Ovál 204">
            <a:extLst>
              <a:ext uri="{FF2B5EF4-FFF2-40B4-BE49-F238E27FC236}">
                <a16:creationId xmlns:a16="http://schemas.microsoft.com/office/drawing/2014/main" id="{5EB61808-735D-3C4D-B5D2-24947DA15D23}"/>
              </a:ext>
            </a:extLst>
          </p:cNvPr>
          <p:cNvSpPr/>
          <p:nvPr/>
        </p:nvSpPr>
        <p:spPr>
          <a:xfrm>
            <a:off x="9689224" y="2942378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6" name="Ovál 205">
            <a:extLst>
              <a:ext uri="{FF2B5EF4-FFF2-40B4-BE49-F238E27FC236}">
                <a16:creationId xmlns:a16="http://schemas.microsoft.com/office/drawing/2014/main" id="{C9D30B8D-FEDE-A44C-AD77-742CE215D6F0}"/>
              </a:ext>
            </a:extLst>
          </p:cNvPr>
          <p:cNvSpPr/>
          <p:nvPr/>
        </p:nvSpPr>
        <p:spPr>
          <a:xfrm>
            <a:off x="6533794" y="3272161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7" name="Ovál 206">
            <a:extLst>
              <a:ext uri="{FF2B5EF4-FFF2-40B4-BE49-F238E27FC236}">
                <a16:creationId xmlns:a16="http://schemas.microsoft.com/office/drawing/2014/main" id="{9FA6F632-DBE1-6445-9AD5-560E098023B6}"/>
              </a:ext>
            </a:extLst>
          </p:cNvPr>
          <p:cNvSpPr/>
          <p:nvPr/>
        </p:nvSpPr>
        <p:spPr>
          <a:xfrm>
            <a:off x="7125906" y="3646915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8" name="Ovál 207">
            <a:extLst>
              <a:ext uri="{FF2B5EF4-FFF2-40B4-BE49-F238E27FC236}">
                <a16:creationId xmlns:a16="http://schemas.microsoft.com/office/drawing/2014/main" id="{A6EFEA72-4055-2E47-8E91-E10CFA7E3EA0}"/>
              </a:ext>
            </a:extLst>
          </p:cNvPr>
          <p:cNvSpPr/>
          <p:nvPr/>
        </p:nvSpPr>
        <p:spPr>
          <a:xfrm>
            <a:off x="6856083" y="4059145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9" name="Ovál 208">
            <a:extLst>
              <a:ext uri="{FF2B5EF4-FFF2-40B4-BE49-F238E27FC236}">
                <a16:creationId xmlns:a16="http://schemas.microsoft.com/office/drawing/2014/main" id="{0FDFEB05-28E4-A548-ABBA-544BCDFBD987}"/>
              </a:ext>
            </a:extLst>
          </p:cNvPr>
          <p:cNvSpPr/>
          <p:nvPr/>
        </p:nvSpPr>
        <p:spPr>
          <a:xfrm>
            <a:off x="5986654" y="4426404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0" name="Ovál 209">
            <a:extLst>
              <a:ext uri="{FF2B5EF4-FFF2-40B4-BE49-F238E27FC236}">
                <a16:creationId xmlns:a16="http://schemas.microsoft.com/office/drawing/2014/main" id="{C327231F-7391-3949-A3FF-296DDA3D8553}"/>
              </a:ext>
            </a:extLst>
          </p:cNvPr>
          <p:cNvSpPr/>
          <p:nvPr/>
        </p:nvSpPr>
        <p:spPr>
          <a:xfrm>
            <a:off x="7980346" y="4426404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1" name="Ovál 210">
            <a:extLst>
              <a:ext uri="{FF2B5EF4-FFF2-40B4-BE49-F238E27FC236}">
                <a16:creationId xmlns:a16="http://schemas.microsoft.com/office/drawing/2014/main" id="{58738132-DB37-8D4F-90B4-67CD0A9D1C0E}"/>
              </a:ext>
            </a:extLst>
          </p:cNvPr>
          <p:cNvSpPr/>
          <p:nvPr/>
        </p:nvSpPr>
        <p:spPr>
          <a:xfrm>
            <a:off x="5671861" y="4816149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2" name="Ovál 211">
            <a:extLst>
              <a:ext uri="{FF2B5EF4-FFF2-40B4-BE49-F238E27FC236}">
                <a16:creationId xmlns:a16="http://schemas.microsoft.com/office/drawing/2014/main" id="{15719271-3A4B-2248-B149-BE1EC4899D31}"/>
              </a:ext>
            </a:extLst>
          </p:cNvPr>
          <p:cNvSpPr/>
          <p:nvPr/>
        </p:nvSpPr>
        <p:spPr>
          <a:xfrm>
            <a:off x="10281336" y="4816149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3" name="Ovál 212">
            <a:extLst>
              <a:ext uri="{FF2B5EF4-FFF2-40B4-BE49-F238E27FC236}">
                <a16:creationId xmlns:a16="http://schemas.microsoft.com/office/drawing/2014/main" id="{372DA57E-741C-5F4B-8191-C032F27FF00B}"/>
              </a:ext>
            </a:extLst>
          </p:cNvPr>
          <p:cNvSpPr/>
          <p:nvPr/>
        </p:nvSpPr>
        <p:spPr>
          <a:xfrm>
            <a:off x="10123939" y="5820490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4" name="Ovál 213">
            <a:extLst>
              <a:ext uri="{FF2B5EF4-FFF2-40B4-BE49-F238E27FC236}">
                <a16:creationId xmlns:a16="http://schemas.microsoft.com/office/drawing/2014/main" id="{B786AC79-F879-7849-ADE0-2941FF37F1D7}"/>
              </a:ext>
            </a:extLst>
          </p:cNvPr>
          <p:cNvSpPr/>
          <p:nvPr/>
        </p:nvSpPr>
        <p:spPr>
          <a:xfrm>
            <a:off x="8242673" y="5820490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5" name="Ovál 214">
            <a:extLst>
              <a:ext uri="{FF2B5EF4-FFF2-40B4-BE49-F238E27FC236}">
                <a16:creationId xmlns:a16="http://schemas.microsoft.com/office/drawing/2014/main" id="{4183D5C2-0D0D-E440-BC82-77DEEFF1D53B}"/>
              </a:ext>
            </a:extLst>
          </p:cNvPr>
          <p:cNvSpPr/>
          <p:nvPr/>
        </p:nvSpPr>
        <p:spPr>
          <a:xfrm>
            <a:off x="7275807" y="5820490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6" name="Ovál 215">
            <a:extLst>
              <a:ext uri="{FF2B5EF4-FFF2-40B4-BE49-F238E27FC236}">
                <a16:creationId xmlns:a16="http://schemas.microsoft.com/office/drawing/2014/main" id="{F578DB44-981B-F740-9278-D884985F37A4}"/>
              </a:ext>
            </a:extLst>
          </p:cNvPr>
          <p:cNvSpPr/>
          <p:nvPr/>
        </p:nvSpPr>
        <p:spPr>
          <a:xfrm>
            <a:off x="6368903" y="5820490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7" name="Ovál 216">
            <a:extLst>
              <a:ext uri="{FF2B5EF4-FFF2-40B4-BE49-F238E27FC236}">
                <a16:creationId xmlns:a16="http://schemas.microsoft.com/office/drawing/2014/main" id="{3AAF790F-6365-FD42-97D7-673B2DE343D6}"/>
              </a:ext>
            </a:extLst>
          </p:cNvPr>
          <p:cNvSpPr/>
          <p:nvPr/>
        </p:nvSpPr>
        <p:spPr>
          <a:xfrm>
            <a:off x="5162194" y="5820490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8" name="Ovál 217">
            <a:extLst>
              <a:ext uri="{FF2B5EF4-FFF2-40B4-BE49-F238E27FC236}">
                <a16:creationId xmlns:a16="http://schemas.microsoft.com/office/drawing/2014/main" id="{5EEE911F-99BE-C44F-9FED-CF1E96A0E762}"/>
              </a:ext>
            </a:extLst>
          </p:cNvPr>
          <p:cNvSpPr/>
          <p:nvPr/>
        </p:nvSpPr>
        <p:spPr>
          <a:xfrm>
            <a:off x="4067912" y="5820490"/>
            <a:ext cx="151213" cy="1512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9" name="Ovál 218">
            <a:extLst>
              <a:ext uri="{FF2B5EF4-FFF2-40B4-BE49-F238E27FC236}">
                <a16:creationId xmlns:a16="http://schemas.microsoft.com/office/drawing/2014/main" id="{5EAB42EA-077A-0D42-A556-4FA960F7E3EF}"/>
              </a:ext>
            </a:extLst>
          </p:cNvPr>
          <p:cNvSpPr/>
          <p:nvPr/>
        </p:nvSpPr>
        <p:spPr>
          <a:xfrm>
            <a:off x="3843620" y="2650069"/>
            <a:ext cx="151213" cy="151213"/>
          </a:xfrm>
          <a:prstGeom prst="ellipse">
            <a:avLst/>
          </a:prstGeom>
          <a:solidFill>
            <a:srgbClr val="40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0" name="TextovéPole 219">
            <a:extLst>
              <a:ext uri="{FF2B5EF4-FFF2-40B4-BE49-F238E27FC236}">
                <a16:creationId xmlns:a16="http://schemas.microsoft.com/office/drawing/2014/main" id="{4C0A05D1-33AB-E64B-B5B3-F1714F040916}"/>
              </a:ext>
            </a:extLst>
          </p:cNvPr>
          <p:cNvSpPr txBox="1"/>
          <p:nvPr/>
        </p:nvSpPr>
        <p:spPr>
          <a:xfrm>
            <a:off x="711743" y="687039"/>
            <a:ext cx="482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Vložte</a:t>
            </a:r>
            <a:r>
              <a:rPr lang="en-GB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n-GB" sz="24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nadpis</a:t>
            </a:r>
            <a:endParaRPr lang="en-GB" sz="2400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02" name="TextovéPole 101">
            <a:extLst>
              <a:ext uri="{FF2B5EF4-FFF2-40B4-BE49-F238E27FC236}">
                <a16:creationId xmlns:a16="http://schemas.microsoft.com/office/drawing/2014/main" id="{39CC5744-394D-D545-B850-BEF023A757EA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3828590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B3C7A286-CDD2-2E4E-BA7B-9381DA78EAA0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B95ACD8-15A7-BA47-B33C-315A1B910866}"/>
              </a:ext>
            </a:extLst>
          </p:cNvPr>
          <p:cNvSpPr txBox="1"/>
          <p:nvPr/>
        </p:nvSpPr>
        <p:spPr>
          <a:xfrm>
            <a:off x="6939446" y="2112032"/>
            <a:ext cx="1544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rgbClr val="333333">
                    <a:lumMod val="50000"/>
                  </a:srgbClr>
                </a:solidFill>
                <a:latin typeface="Segoe UI Black" panose="020B0502040204020203" pitchFamily="34" charset="0"/>
                <a:ea typeface="Calibri" panose="020F0502020204030204" pitchFamily="34" charset="0"/>
                <a:cs typeface="Segoe UI Black" panose="020B0502040204020203" pitchFamily="34" charset="0"/>
              </a:rPr>
              <a:t>123</a:t>
            </a:r>
            <a:endParaRPr lang="en-GB" sz="1200" b="1" dirty="0">
              <a:latin typeface="Segoe UI Black" panose="020B0502040204020203" pitchFamily="34" charset="0"/>
              <a:cs typeface="Segoe UI Black" panose="020B0502040204020203" pitchFamily="34" charset="0"/>
            </a:endParaRPr>
          </a:p>
          <a:p>
            <a:r>
              <a:rPr lang="en-GB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endParaRPr lang="cs-CZ" sz="2400" b="1" baseline="30000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1" name="Zástupný symbol pro číslo snímku 1">
            <a:extLst>
              <a:ext uri="{FF2B5EF4-FFF2-40B4-BE49-F238E27FC236}">
                <a16:creationId xmlns:a16="http://schemas.microsoft.com/office/drawing/2014/main" id="{688783BB-B034-7B4E-97DC-6E8F3D02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31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8551F80-98E7-CD47-B247-94718B161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5EA393D-D731-B74A-BA6D-C7CC5C5E919D}"/>
              </a:ext>
            </a:extLst>
          </p:cNvPr>
          <p:cNvSpPr txBox="1"/>
          <p:nvPr/>
        </p:nvSpPr>
        <p:spPr>
          <a:xfrm>
            <a:off x="6497874" y="5384328"/>
            <a:ext cx="4890851" cy="692497"/>
          </a:xfrm>
          <a:prstGeom prst="rect">
            <a:avLst/>
          </a:prstGeom>
          <a:noFill/>
        </p:spPr>
        <p:txBody>
          <a:bodyPr wrap="square" lIns="0" bIns="0" rtlCol="0" anchor="b" anchorCtr="0">
            <a:spAutoFit/>
          </a:bodyPr>
          <a:lstStyle/>
          <a:p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elit.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Maecenas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eu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purus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Nullam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malesuada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consequat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ligula vel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molestie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Sed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pellentesque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est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ac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diam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Vivamus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et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arcu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vel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justo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sodales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elementum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Ut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nisl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dui,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sodales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massa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sodales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blandit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justo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Aenean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placerat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cursus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odio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sem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mattis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tellus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ut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bibendum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tortor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sapien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Vivamus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pretium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accumsan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odio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at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porta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arcu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laoreet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ut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Aenean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venenatis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purus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et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facilisis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faucibus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vitae.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Quisque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semper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sed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est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congue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vitae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sodales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diam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dapibus</a:t>
            </a:r>
            <a:r>
              <a:rPr lang="cs-CZ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endParaRPr lang="en-GB" sz="7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A0184528-D221-7C45-8B06-5F24985005E4}"/>
              </a:ext>
            </a:extLst>
          </p:cNvPr>
          <p:cNvCxnSpPr>
            <a:cxnSpLocks/>
          </p:cNvCxnSpPr>
          <p:nvPr/>
        </p:nvCxnSpPr>
        <p:spPr>
          <a:xfrm>
            <a:off x="6504500" y="5363908"/>
            <a:ext cx="254109" cy="0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4665C915-D261-1D4C-805E-8C60E76DB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30" t="3264" r="35173" b="10363"/>
          <a:stretch/>
        </p:blipFill>
        <p:spPr>
          <a:xfrm>
            <a:off x="803274" y="802888"/>
            <a:ext cx="4896000" cy="5255012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728C33C4-490C-4643-BD60-3FB701C4C382}"/>
              </a:ext>
            </a:extLst>
          </p:cNvPr>
          <p:cNvSpPr txBox="1"/>
          <p:nvPr/>
        </p:nvSpPr>
        <p:spPr>
          <a:xfrm>
            <a:off x="6939447" y="3153848"/>
            <a:ext cx="1410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Segoe UI Black" panose="020B0502040204020203" pitchFamily="34" charset="0"/>
                <a:cs typeface="Segoe UI Black" panose="020B0502040204020203" pitchFamily="34" charset="0"/>
              </a:rPr>
              <a:t>123</a:t>
            </a:r>
            <a:endParaRPr lang="en-GB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GB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endParaRPr lang="cs-CZ" sz="2400" b="1" baseline="30000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E39DC9F-AEB4-D844-95E0-467A6442BAA1}"/>
              </a:ext>
            </a:extLst>
          </p:cNvPr>
          <p:cNvSpPr txBox="1"/>
          <p:nvPr/>
        </p:nvSpPr>
        <p:spPr>
          <a:xfrm>
            <a:off x="6939447" y="4128208"/>
            <a:ext cx="1410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Segoe UI Black" panose="020B0502040204020203" pitchFamily="34" charset="0"/>
                <a:cs typeface="Segoe UI Black" panose="020B0502040204020203" pitchFamily="34" charset="0"/>
              </a:rPr>
              <a:t>123</a:t>
            </a:r>
          </a:p>
          <a:p>
            <a:r>
              <a:rPr lang="en-GB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endParaRPr lang="cs-CZ" sz="2400" b="1" baseline="30000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98C909B-E879-EF4A-B2BC-32312443EFAF}"/>
              </a:ext>
            </a:extLst>
          </p:cNvPr>
          <p:cNvSpPr txBox="1"/>
          <p:nvPr/>
        </p:nvSpPr>
        <p:spPr>
          <a:xfrm>
            <a:off x="9525248" y="2112032"/>
            <a:ext cx="1544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rgbClr val="333333">
                    <a:lumMod val="50000"/>
                  </a:srgbClr>
                </a:solidFill>
                <a:latin typeface="Segoe UI Black" panose="020B0502040204020203" pitchFamily="34" charset="0"/>
                <a:ea typeface="Calibri" panose="020F0502020204030204" pitchFamily="34" charset="0"/>
                <a:cs typeface="Segoe UI Black" panose="020B0502040204020203" pitchFamily="34" charset="0"/>
              </a:rPr>
              <a:t>123</a:t>
            </a:r>
            <a:endParaRPr lang="en-GB" sz="1200" b="1" dirty="0">
              <a:latin typeface="Segoe UI Black" panose="020B0502040204020203" pitchFamily="34" charset="0"/>
              <a:cs typeface="Segoe UI Black" panose="020B0502040204020203" pitchFamily="34" charset="0"/>
            </a:endParaRPr>
          </a:p>
          <a:p>
            <a:r>
              <a:rPr lang="en-GB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endParaRPr lang="cs-CZ" sz="2400" b="1" baseline="30000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2B250E9-612C-5D4B-971D-D92B2D8F8AB2}"/>
              </a:ext>
            </a:extLst>
          </p:cNvPr>
          <p:cNvSpPr txBox="1"/>
          <p:nvPr/>
        </p:nvSpPr>
        <p:spPr>
          <a:xfrm>
            <a:off x="9525249" y="3153848"/>
            <a:ext cx="1410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Segoe UI Black" panose="020B0502040204020203" pitchFamily="34" charset="0"/>
                <a:cs typeface="Segoe UI Black" panose="020B0502040204020203" pitchFamily="34" charset="0"/>
              </a:rPr>
              <a:t>123</a:t>
            </a:r>
            <a:endParaRPr lang="en-GB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GB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endParaRPr lang="cs-CZ" sz="2400" b="1" baseline="30000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A87181E5-760B-344E-804B-C653B5874F44}"/>
              </a:ext>
            </a:extLst>
          </p:cNvPr>
          <p:cNvSpPr txBox="1"/>
          <p:nvPr/>
        </p:nvSpPr>
        <p:spPr>
          <a:xfrm>
            <a:off x="9525249" y="4128208"/>
            <a:ext cx="1410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Segoe UI Black" panose="020B0502040204020203" pitchFamily="34" charset="0"/>
                <a:cs typeface="Segoe UI Black" panose="020B0502040204020203" pitchFamily="34" charset="0"/>
              </a:rPr>
              <a:t>123</a:t>
            </a:r>
            <a:endParaRPr lang="en-GB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GB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Lorem ipsum</a:t>
            </a:r>
            <a:endParaRPr lang="cs-CZ" sz="2400" b="1" baseline="30000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444A7D3B-FB32-2848-8652-0E0A12F47A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4842" y="4193160"/>
            <a:ext cx="352972" cy="316770"/>
          </a:xfrm>
          <a:prstGeom prst="rect">
            <a:avLst/>
          </a:prstGeom>
        </p:spPr>
      </p:pic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D1F5CC9C-51F5-CC4B-B36F-23CE858931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45843" y="4140619"/>
            <a:ext cx="298669" cy="362023"/>
          </a:xfrm>
          <a:prstGeom prst="rect">
            <a:avLst/>
          </a:prstGeom>
        </p:spPr>
      </p:pic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3EFE4EA9-4DDD-FF43-A82B-3E2DE28E2E4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04822" y="3183828"/>
            <a:ext cx="271517" cy="343922"/>
          </a:xfrm>
          <a:prstGeom prst="rect">
            <a:avLst/>
          </a:prstGeom>
        </p:spPr>
      </p:pic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8FE358E4-33EA-594C-9C20-05B23C425D5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87155" y="3176925"/>
            <a:ext cx="371073" cy="352972"/>
          </a:xfrm>
          <a:prstGeom prst="rect">
            <a:avLst/>
          </a:prstGeom>
        </p:spPr>
      </p:pic>
      <p:pic>
        <p:nvPicPr>
          <p:cNvPr id="26" name="Grafický objekt 25">
            <a:extLst>
              <a:ext uri="{FF2B5EF4-FFF2-40B4-BE49-F238E27FC236}">
                <a16:creationId xmlns:a16="http://schemas.microsoft.com/office/drawing/2014/main" id="{F8B3C79A-90CA-A54F-83DC-34B695210C02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705394">
            <a:off x="9083502" y="2248842"/>
            <a:ext cx="268411" cy="223676"/>
          </a:xfrm>
          <a:prstGeom prst="rect">
            <a:avLst/>
          </a:prstGeom>
        </p:spPr>
      </p:pic>
      <p:pic>
        <p:nvPicPr>
          <p:cNvPr id="27" name="Grafický objekt 26">
            <a:extLst>
              <a:ext uri="{FF2B5EF4-FFF2-40B4-BE49-F238E27FC236}">
                <a16:creationId xmlns:a16="http://schemas.microsoft.com/office/drawing/2014/main" id="{9E2E23EB-D44F-4940-B6F5-AF8FC28BE53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705394">
            <a:off x="6550165" y="2248842"/>
            <a:ext cx="268411" cy="223676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B88FD5B6-1B8C-954F-ACAB-C4CDC40D843E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3780799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B3C7A286-CDD2-2E4E-BA7B-9381DA78EAA0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B95ACD8-15A7-BA47-B33C-315A1B910866}"/>
              </a:ext>
            </a:extLst>
          </p:cNvPr>
          <p:cNvSpPr txBox="1"/>
          <p:nvPr/>
        </p:nvSpPr>
        <p:spPr>
          <a:xfrm>
            <a:off x="6399801" y="642994"/>
            <a:ext cx="507517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Vložte nadpis</a:t>
            </a:r>
          </a:p>
          <a:p>
            <a:r>
              <a:rPr lang="cs-CZ" sz="36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na toto místo</a:t>
            </a:r>
          </a:p>
          <a:p>
            <a:endParaRPr lang="en-AU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Vložte</a:t>
            </a:r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podnadpis</a:t>
            </a:r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 toto </a:t>
            </a:r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místo</a:t>
            </a:r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</a:p>
          <a:p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vložte</a:t>
            </a:r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podnadpis</a:t>
            </a:r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sem</a:t>
            </a:r>
            <a:endParaRPr lang="en-AU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cs-CZ" sz="2400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elit.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Maecenas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eu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purus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malesuada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consequat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ligula vel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molestie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Sed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pellentesque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est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ac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diam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Vivamus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et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arcu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vel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justo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sodales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elementum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Ut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nisl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dui,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sodales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massa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sodales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blandit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justo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Aenean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placerat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cursus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odio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sem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mattis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tellus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bibendum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tortor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sapien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Vivamus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pretium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accumsan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odio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porta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arcu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laoreet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Aenean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venenatis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purus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et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facilisis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faucibus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vitae.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Quisque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semper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sed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est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congue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vitae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sodales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diam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dapibus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br>
              <a:rPr lang="cs-CZ" sz="1200" dirty="0"/>
            </a:br>
            <a:endParaRPr lang="cs-CZ" sz="2400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1" name="Zástupný symbol pro číslo snímku 1">
            <a:extLst>
              <a:ext uri="{FF2B5EF4-FFF2-40B4-BE49-F238E27FC236}">
                <a16:creationId xmlns:a16="http://schemas.microsoft.com/office/drawing/2014/main" id="{688783BB-B034-7B4E-97DC-6E8F3D02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32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8551F80-98E7-CD47-B247-94718B161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4665C915-D261-1D4C-805E-8C60E76DB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80" r="12460" b="1351"/>
          <a:stretch/>
        </p:blipFill>
        <p:spPr>
          <a:xfrm>
            <a:off x="804713" y="800100"/>
            <a:ext cx="4896000" cy="5256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4FCDE12-1375-1248-AFEC-51F6A6EF0374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2577599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 20">
            <a:extLst>
              <a:ext uri="{FF2B5EF4-FFF2-40B4-BE49-F238E27FC236}">
                <a16:creationId xmlns:a16="http://schemas.microsoft.com/office/drawing/2014/main" id="{79943563-F9CB-C447-BEF2-5F1674CB42A1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97EEF3F-473F-0D40-B757-13CACDAD8C7D}"/>
              </a:ext>
            </a:extLst>
          </p:cNvPr>
          <p:cNvSpPr txBox="1"/>
          <p:nvPr/>
        </p:nvSpPr>
        <p:spPr>
          <a:xfrm>
            <a:off x="434543" y="3692150"/>
            <a:ext cx="5742005" cy="2389025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Při tvorbě PowerPoint grafů pracujeme s barvami odvozených od firemní zelené a stupňů šedé. Pro zvýraznění některých hodnot je možné použít i černobílé textury pro výplň segmentů grafu. Grafy můžeme i rozpohybovat pomocí dostupných animací.</a:t>
            </a:r>
          </a:p>
          <a:p>
            <a:endParaRPr lang="cs-CZ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Firemní zelená barva:</a:t>
            </a:r>
          </a:p>
          <a:p>
            <a:endParaRPr lang="cs-CZ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cs-CZ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RGB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64 196 0</a:t>
            </a:r>
          </a:p>
          <a:p>
            <a:r>
              <a:rPr lang="cs-CZ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HEX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#40c400</a:t>
            </a:r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568FB0E-F28F-3647-824A-388CE59E236B}"/>
              </a:ext>
            </a:extLst>
          </p:cNvPr>
          <p:cNvSpPr txBox="1"/>
          <p:nvPr/>
        </p:nvSpPr>
        <p:spPr>
          <a:xfrm>
            <a:off x="434542" y="2994567"/>
            <a:ext cx="9087851" cy="1096363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Tvorba grafů a diagramů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487E6C1-FFF8-664C-BB87-A617B37DB426}"/>
              </a:ext>
            </a:extLst>
          </p:cNvPr>
          <p:cNvSpPr/>
          <p:nvPr/>
        </p:nvSpPr>
        <p:spPr>
          <a:xfrm>
            <a:off x="8391003" y="800100"/>
            <a:ext cx="848412" cy="84841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251093B1-037D-FE46-8945-9E6F0397267E}"/>
              </a:ext>
            </a:extLst>
          </p:cNvPr>
          <p:cNvSpPr/>
          <p:nvPr/>
        </p:nvSpPr>
        <p:spPr>
          <a:xfrm>
            <a:off x="9465658" y="800100"/>
            <a:ext cx="848412" cy="84841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FC3BB7AA-D822-7E40-9468-CEA083EB18A5}"/>
              </a:ext>
            </a:extLst>
          </p:cNvPr>
          <p:cNvSpPr/>
          <p:nvPr/>
        </p:nvSpPr>
        <p:spPr>
          <a:xfrm>
            <a:off x="10540313" y="800100"/>
            <a:ext cx="848412" cy="84841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147884E7-4317-694E-A6FF-C44A348ADC0A}"/>
              </a:ext>
            </a:extLst>
          </p:cNvPr>
          <p:cNvSpPr/>
          <p:nvPr/>
        </p:nvSpPr>
        <p:spPr>
          <a:xfrm>
            <a:off x="6241693" y="800100"/>
            <a:ext cx="848412" cy="848412"/>
          </a:xfrm>
          <a:prstGeom prst="ellipse">
            <a:avLst/>
          </a:prstGeom>
          <a:solidFill>
            <a:srgbClr val="40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8EDEF062-9DB5-284C-BA55-036600D2010E}"/>
              </a:ext>
            </a:extLst>
          </p:cNvPr>
          <p:cNvSpPr/>
          <p:nvPr/>
        </p:nvSpPr>
        <p:spPr>
          <a:xfrm>
            <a:off x="7316348" y="800100"/>
            <a:ext cx="848412" cy="848412"/>
          </a:xfrm>
          <a:prstGeom prst="ellipse">
            <a:avLst/>
          </a:prstGeom>
          <a:solidFill>
            <a:srgbClr val="2360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15" name="Zástupný symbol pro číslo snímku 1">
            <a:extLst>
              <a:ext uri="{FF2B5EF4-FFF2-40B4-BE49-F238E27FC236}">
                <a16:creationId xmlns:a16="http://schemas.microsoft.com/office/drawing/2014/main" id="{55E71DC3-983F-F942-9C0F-11740CEA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33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788DC0E8-A2FB-984E-A2BE-099BA4A39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8" name="Ovál 17">
            <a:extLst>
              <a:ext uri="{FF2B5EF4-FFF2-40B4-BE49-F238E27FC236}">
                <a16:creationId xmlns:a16="http://schemas.microsoft.com/office/drawing/2014/main" id="{F437ADCF-4304-4047-91D4-27AFAD63CE63}"/>
              </a:ext>
            </a:extLst>
          </p:cNvPr>
          <p:cNvSpPr/>
          <p:nvPr/>
        </p:nvSpPr>
        <p:spPr>
          <a:xfrm>
            <a:off x="9465658" y="1897333"/>
            <a:ext cx="848412" cy="848412"/>
          </a:xfrm>
          <a:prstGeom prst="ellipse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A5AFD7B9-2846-B04C-94E4-68FDF49DA072}"/>
              </a:ext>
            </a:extLst>
          </p:cNvPr>
          <p:cNvSpPr/>
          <p:nvPr/>
        </p:nvSpPr>
        <p:spPr>
          <a:xfrm>
            <a:off x="10540313" y="1897333"/>
            <a:ext cx="848412" cy="84841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849A1613-7C23-1841-A457-9A620331DC01}"/>
              </a:ext>
            </a:extLst>
          </p:cNvPr>
          <p:cNvSpPr/>
          <p:nvPr/>
        </p:nvSpPr>
        <p:spPr>
          <a:xfrm>
            <a:off x="8391003" y="1897333"/>
            <a:ext cx="848412" cy="848412"/>
          </a:xfrm>
          <a:prstGeom prst="ellipse">
            <a:avLst/>
          </a:prstGeom>
          <a:pattFill prst="dashVert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E1927F6-0FCD-A143-9A9F-9656249061EA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944327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BCC5A05F-6B4D-2148-B020-2814DA6A4F95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rgbClr val="FAFAF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75FB7AA9-B40B-D54C-8571-91C0774423B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14192756"/>
              </p:ext>
            </p:extLst>
          </p:nvPr>
        </p:nvGraphicFramePr>
        <p:xfrm>
          <a:off x="407988" y="800099"/>
          <a:ext cx="5756328" cy="5388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84D2B155-1632-B54E-82DE-F230CB6D97EF}"/>
              </a:ext>
            </a:extLst>
          </p:cNvPr>
          <p:cNvSpPr txBox="1"/>
          <p:nvPr/>
        </p:nvSpPr>
        <p:spPr>
          <a:xfrm>
            <a:off x="6399800" y="2722518"/>
            <a:ext cx="4826524" cy="2149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Vložte nadpis. V rámci </a:t>
            </a:r>
            <a:r>
              <a:rPr lang="cs-CZ" sz="24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gridu</a:t>
            </a:r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lze kombinovat obrazovou a textovou část dle potřeby.</a:t>
            </a:r>
          </a:p>
          <a:p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Vložte text. Rámeček lemující celý formát může být užší, silnější, či zcela potlačen. Podstatné je pohybovat se stále v rámci zadaného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7" name="Zástupný symbol pro číslo snímku 1">
            <a:extLst>
              <a:ext uri="{FF2B5EF4-FFF2-40B4-BE49-F238E27FC236}">
                <a16:creationId xmlns:a16="http://schemas.microsoft.com/office/drawing/2014/main" id="{36D8329F-1C84-834C-90A9-9DA9545F3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34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11E27E8-EFE4-EA45-AF35-18BDDCE6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94E4434-C32B-E341-A76F-A20262709CCA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325134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5BA5B3C5-56C7-7E40-850C-1288067E81C9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5E453D38-2104-F94C-93A1-1246D600B84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30732036"/>
              </p:ext>
            </p:extLst>
          </p:nvPr>
        </p:nvGraphicFramePr>
        <p:xfrm>
          <a:off x="407988" y="3067396"/>
          <a:ext cx="11376025" cy="3404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6C3F6DA6-9B40-5D42-ACD2-2F651EC472E1}"/>
              </a:ext>
            </a:extLst>
          </p:cNvPr>
          <p:cNvSpPr txBox="1"/>
          <p:nvPr/>
        </p:nvSpPr>
        <p:spPr>
          <a:xfrm>
            <a:off x="711743" y="687039"/>
            <a:ext cx="4826524" cy="2149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Vložte nadpis. V rámci </a:t>
            </a:r>
            <a:r>
              <a:rPr lang="cs-CZ" sz="24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gridu</a:t>
            </a:r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lze kombinovat obrazovou a textovou část dle potřeby.</a:t>
            </a:r>
          </a:p>
          <a:p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Vložte text. Rámeček lemující celý formát může být užší, silnější, či zcela potlačen. Podstatné je pohybovat se stále v rámci zadaného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7" name="Zástupný symbol pro číslo snímku 1">
            <a:extLst>
              <a:ext uri="{FF2B5EF4-FFF2-40B4-BE49-F238E27FC236}">
                <a16:creationId xmlns:a16="http://schemas.microsoft.com/office/drawing/2014/main" id="{44F05260-FF84-7148-A35B-7E7E6DB6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35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4456EEB-69E3-774C-A31E-3B539A19B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04484D9-36CD-594C-A0B7-BC398140C335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167466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">
                                            <p:graphicEl>
                                              <a:chart seriesIdx="7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">
                                            <p:graphicEl>
                                              <a:chart seriesIdx="8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9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chart seriesIdx="9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chart seriesIdx="9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chart seriesIdx="1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chart seriesIdx="1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chart seriesIdx="1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chart seriesIdx="1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2" uiExpand="1">
        <p:bldSub>
          <a:bldChart bld="series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B3A86A85-63EB-0F44-B0E4-8F6A409FB4BC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E838688F-D2F8-D94B-B7C5-8FEE98AD191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98669980"/>
              </p:ext>
            </p:extLst>
          </p:nvPr>
        </p:nvGraphicFramePr>
        <p:xfrm>
          <a:off x="627482" y="3369500"/>
          <a:ext cx="10806266" cy="3083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1362F4EE-EE57-7046-BD5D-74C6082DFF69}"/>
              </a:ext>
            </a:extLst>
          </p:cNvPr>
          <p:cNvSpPr txBox="1"/>
          <p:nvPr/>
        </p:nvSpPr>
        <p:spPr>
          <a:xfrm>
            <a:off x="711743" y="687039"/>
            <a:ext cx="4826524" cy="2149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Vložte nadpis. V rámci </a:t>
            </a:r>
            <a:r>
              <a:rPr lang="cs-CZ" sz="24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gridu</a:t>
            </a:r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lze kombinovat obrazovou a textovou část dle potřeby.</a:t>
            </a:r>
          </a:p>
          <a:p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Vložte text. Rámeček lemující celý formát může být užší, silnější, či zcela potlačen. Podstatné je pohybovat se stále v rámci zadaného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8" name="Zástupný symbol pro číslo snímku 1">
            <a:extLst>
              <a:ext uri="{FF2B5EF4-FFF2-40B4-BE49-F238E27FC236}">
                <a16:creationId xmlns:a16="http://schemas.microsoft.com/office/drawing/2014/main" id="{5141C302-D944-D249-BC31-BADD192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36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3F5B208-ABE1-4547-A819-B2006159C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620498F-C51C-9543-AC88-2B9EB97D4261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88716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864A4AE0-C2FE-6A4C-ABF4-A2278C9D57F5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362F4EE-EE57-7046-BD5D-74C6082DFF69}"/>
              </a:ext>
            </a:extLst>
          </p:cNvPr>
          <p:cNvSpPr txBox="1"/>
          <p:nvPr/>
        </p:nvSpPr>
        <p:spPr>
          <a:xfrm>
            <a:off x="711743" y="687039"/>
            <a:ext cx="4826524" cy="2149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Vložte nadpis. Vizualizace např. předpokládaných fází plnění plánu.</a:t>
            </a:r>
          </a:p>
          <a:p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Vložte text. Rámeček lemující celý formát může být užší, silnější, či zcela potlačen. Podstatné je pohybovat se stále v rámci zadaného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8" name="Zástupný symbol pro číslo snímku 1">
            <a:extLst>
              <a:ext uri="{FF2B5EF4-FFF2-40B4-BE49-F238E27FC236}">
                <a16:creationId xmlns:a16="http://schemas.microsoft.com/office/drawing/2014/main" id="{5141C302-D944-D249-BC31-BADD192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37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3F5B208-ABE1-4547-A819-B2006159C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1BBF00A-315D-2948-8103-3044C39F7B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4975363"/>
              </p:ext>
            </p:extLst>
          </p:nvPr>
        </p:nvGraphicFramePr>
        <p:xfrm>
          <a:off x="-236169" y="3854308"/>
          <a:ext cx="1269259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9E659710-5911-0A4C-80B6-76983C96D9BE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13032616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B3C7A286-CDD2-2E4E-BA7B-9381DA78EAA0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B95ACD8-15A7-BA47-B33C-315A1B910866}"/>
              </a:ext>
            </a:extLst>
          </p:cNvPr>
          <p:cNvSpPr txBox="1"/>
          <p:nvPr/>
        </p:nvSpPr>
        <p:spPr>
          <a:xfrm>
            <a:off x="6399801" y="642994"/>
            <a:ext cx="50751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Vložte</a:t>
            </a:r>
            <a:r>
              <a:rPr lang="en-AU" sz="36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</a:t>
            </a:r>
            <a:r>
              <a:rPr lang="en-AU" sz="36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hlavní</a:t>
            </a:r>
            <a:endParaRPr lang="en-AU" sz="3600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en-AU" sz="36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nadpis</a:t>
            </a:r>
            <a:endParaRPr lang="en-AU" sz="3600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endParaRPr lang="en-AU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Sem </a:t>
            </a:r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vložte</a:t>
            </a:r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obsáhlejší</a:t>
            </a:r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podnadpis</a:t>
            </a:r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nebo</a:t>
            </a:r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úvodní</a:t>
            </a:r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odstavec</a:t>
            </a:r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který</a:t>
            </a:r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představí</a:t>
            </a:r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problematiku</a:t>
            </a:r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znázprněnou</a:t>
            </a:r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tomto</a:t>
            </a:r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AU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slidu</a:t>
            </a:r>
            <a:r>
              <a:rPr lang="en-AU" u="sng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cs-CZ" sz="2400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elit.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Maecenas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eu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purus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malesuada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consequat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ligula vel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molestie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Sed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pellentesque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est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ac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diam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Vivamus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et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arcu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vel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justo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sodales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elementum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Ut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nisl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dui,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sodales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massa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sodales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blandit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justo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Aenean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placerat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cursus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odio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sem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mattis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tellus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bibendum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tortor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sapien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Vivamus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pretium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accumsan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odio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porta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arcu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laoreet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Aenean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venenatis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purus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et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facilisis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faucibus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vitae.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Quisque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semper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sed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est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congue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vitae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sodales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diam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dapibus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br>
              <a:rPr lang="cs-CZ" sz="1200" dirty="0"/>
            </a:br>
            <a:endParaRPr lang="cs-CZ" sz="2400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1" name="Zástupný symbol pro číslo snímku 1">
            <a:extLst>
              <a:ext uri="{FF2B5EF4-FFF2-40B4-BE49-F238E27FC236}">
                <a16:creationId xmlns:a16="http://schemas.microsoft.com/office/drawing/2014/main" id="{688783BB-B034-7B4E-97DC-6E8F3D02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38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8551F80-98E7-CD47-B247-94718B161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5EA393D-D731-B74A-BA6D-C7CC5C5E919D}"/>
              </a:ext>
            </a:extLst>
          </p:cNvPr>
          <p:cNvSpPr txBox="1"/>
          <p:nvPr/>
        </p:nvSpPr>
        <p:spPr>
          <a:xfrm>
            <a:off x="6497874" y="5815215"/>
            <a:ext cx="4002736" cy="261610"/>
          </a:xfrm>
          <a:prstGeom prst="rect">
            <a:avLst/>
          </a:prstGeom>
          <a:noFill/>
        </p:spPr>
        <p:txBody>
          <a:bodyPr wrap="square" lIns="0" bIns="0" rtlCol="0" anchor="b" anchorCtr="0">
            <a:spAutoFit/>
          </a:bodyPr>
          <a:lstStyle/>
          <a:p>
            <a:r>
              <a:rPr lang="en-GB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Sem </a:t>
            </a:r>
            <a:r>
              <a:rPr lang="en-GB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patří</a:t>
            </a:r>
            <a:r>
              <a:rPr lang="en-GB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jakákoli</a:t>
            </a:r>
            <a:r>
              <a:rPr lang="en-GB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poznámka</a:t>
            </a:r>
            <a:r>
              <a:rPr lang="en-GB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pod </a:t>
            </a:r>
            <a:r>
              <a:rPr lang="en-GB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čarou</a:t>
            </a:r>
            <a:r>
              <a:rPr lang="en-GB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či</a:t>
            </a:r>
            <a:r>
              <a:rPr lang="en-GB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popisek</a:t>
            </a:r>
            <a:r>
              <a:rPr lang="en-GB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r>
              <a:rPr lang="en-GB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ke</a:t>
            </a:r>
            <a:r>
              <a:rPr lang="en-GB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grafům</a:t>
            </a:r>
            <a:r>
              <a:rPr lang="en-GB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GB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které</a:t>
            </a:r>
            <a:r>
              <a:rPr lang="en-GB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jsou</a:t>
            </a:r>
            <a:r>
              <a:rPr lang="en-GB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na</a:t>
            </a:r>
            <a:r>
              <a:rPr lang="en-GB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druhé</a:t>
            </a:r>
            <a:r>
              <a:rPr lang="en-GB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polovině</a:t>
            </a:r>
            <a:r>
              <a:rPr lang="en-GB" sz="70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sz="7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slidu</a:t>
            </a:r>
            <a:endParaRPr lang="en-GB" sz="7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A0184528-D221-7C45-8B06-5F24985005E4}"/>
              </a:ext>
            </a:extLst>
          </p:cNvPr>
          <p:cNvCxnSpPr>
            <a:cxnSpLocks/>
          </p:cNvCxnSpPr>
          <p:nvPr/>
        </p:nvCxnSpPr>
        <p:spPr>
          <a:xfrm>
            <a:off x="6504500" y="5813608"/>
            <a:ext cx="254109" cy="0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hart 3">
            <a:extLst>
              <a:ext uri="{FF2B5EF4-FFF2-40B4-BE49-F238E27FC236}">
                <a16:creationId xmlns:a16="http://schemas.microsoft.com/office/drawing/2014/main" id="{AB989CF9-52FA-1644-AFEA-A7502CDBBF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3259530"/>
              </p:ext>
            </p:extLst>
          </p:nvPr>
        </p:nvGraphicFramePr>
        <p:xfrm>
          <a:off x="1091471" y="890040"/>
          <a:ext cx="4000769" cy="275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29">
            <a:extLst>
              <a:ext uri="{FF2B5EF4-FFF2-40B4-BE49-F238E27FC236}">
                <a16:creationId xmlns:a16="http://schemas.microsoft.com/office/drawing/2014/main" id="{4F0ED361-8C97-8B40-8AC2-F4B46582F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4825788"/>
              </p:ext>
            </p:extLst>
          </p:nvPr>
        </p:nvGraphicFramePr>
        <p:xfrm>
          <a:off x="795581" y="3439115"/>
          <a:ext cx="4592547" cy="3061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0">
            <a:extLst>
              <a:ext uri="{FF2B5EF4-FFF2-40B4-BE49-F238E27FC236}">
                <a16:creationId xmlns:a16="http://schemas.microsoft.com/office/drawing/2014/main" id="{AB781734-D808-AF43-B19A-296F6920F604}"/>
              </a:ext>
            </a:extLst>
          </p:cNvPr>
          <p:cNvSpPr txBox="1"/>
          <p:nvPr/>
        </p:nvSpPr>
        <p:spPr>
          <a:xfrm>
            <a:off x="3993740" y="1928633"/>
            <a:ext cx="1219200" cy="941986"/>
          </a:xfrm>
          <a:prstGeom prst="rect">
            <a:avLst/>
          </a:prstGeom>
          <a:noFill/>
        </p:spPr>
        <p:txBody>
          <a:bodyPr wrap="square" lIns="48000" tIns="48000" rIns="48000" bIns="48000" rtlCol="0" anchor="ctr" anchorCtr="0">
            <a:noAutofit/>
          </a:bodyPr>
          <a:lstStyle/>
          <a:p>
            <a:pPr algn="ctr"/>
            <a:r>
              <a:rPr lang="en-GB" sz="900" dirty="0" err="1">
                <a:solidFill>
                  <a:srgbClr val="33333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hodnota</a:t>
            </a:r>
            <a:endParaRPr lang="en-GB" sz="900" dirty="0">
              <a:solidFill>
                <a:srgbClr val="333333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GB" sz="900" b="1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47%  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28049E9B-4CE5-6E4D-BFEF-07E18BBF2C9B}"/>
              </a:ext>
            </a:extLst>
          </p:cNvPr>
          <p:cNvSpPr txBox="1"/>
          <p:nvPr/>
        </p:nvSpPr>
        <p:spPr>
          <a:xfrm>
            <a:off x="1202960" y="2878114"/>
            <a:ext cx="1219200" cy="686912"/>
          </a:xfrm>
          <a:prstGeom prst="rect">
            <a:avLst/>
          </a:prstGeom>
          <a:noFill/>
        </p:spPr>
        <p:txBody>
          <a:bodyPr wrap="square" lIns="48000" tIns="48000" rIns="48000" bIns="48000" rtlCol="0" anchor="ctr" anchorCtr="0">
            <a:noAutofit/>
          </a:bodyPr>
          <a:lstStyle/>
          <a:p>
            <a:pPr algn="ctr"/>
            <a:r>
              <a:rPr lang="en-GB" sz="900" dirty="0" err="1">
                <a:solidFill>
                  <a:srgbClr val="33333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hodnota</a:t>
            </a:r>
            <a:endParaRPr lang="en-GB" sz="900" dirty="0">
              <a:solidFill>
                <a:srgbClr val="333333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GB" sz="900" b="1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30%   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FFCB00EB-5AE5-6945-8C0F-76D1A90652E6}"/>
              </a:ext>
            </a:extLst>
          </p:cNvPr>
          <p:cNvSpPr txBox="1"/>
          <p:nvPr/>
        </p:nvSpPr>
        <p:spPr>
          <a:xfrm>
            <a:off x="1322065" y="1053142"/>
            <a:ext cx="1219200" cy="1108364"/>
          </a:xfrm>
          <a:prstGeom prst="rect">
            <a:avLst/>
          </a:prstGeom>
          <a:noFill/>
        </p:spPr>
        <p:txBody>
          <a:bodyPr wrap="square" lIns="48000" tIns="48000" rIns="48000" bIns="48000" rtlCol="0" anchor="ctr" anchorCtr="0">
            <a:noAutofit/>
          </a:bodyPr>
          <a:lstStyle/>
          <a:p>
            <a:pPr algn="ctr"/>
            <a:r>
              <a:rPr lang="en-GB" sz="900" dirty="0" err="1">
                <a:solidFill>
                  <a:srgbClr val="33333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hodnota</a:t>
            </a:r>
            <a:endParaRPr lang="en-GB" sz="900" dirty="0">
              <a:solidFill>
                <a:srgbClr val="333333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GB" sz="900" b="1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16%    </a:t>
            </a: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899E2E99-2CC9-9E47-84E3-5565C55CA39B}"/>
              </a:ext>
            </a:extLst>
          </p:cNvPr>
          <p:cNvSpPr txBox="1"/>
          <p:nvPr/>
        </p:nvSpPr>
        <p:spPr>
          <a:xfrm>
            <a:off x="2359871" y="598551"/>
            <a:ext cx="694174" cy="1108364"/>
          </a:xfrm>
          <a:prstGeom prst="rect">
            <a:avLst/>
          </a:prstGeom>
          <a:noFill/>
        </p:spPr>
        <p:txBody>
          <a:bodyPr wrap="square" lIns="48000" tIns="48000" rIns="48000" bIns="48000" rtlCol="0" anchor="ctr" anchorCtr="0">
            <a:noAutofit/>
          </a:bodyPr>
          <a:lstStyle/>
          <a:p>
            <a:pPr algn="ctr"/>
            <a:r>
              <a:rPr lang="en-GB" sz="900" dirty="0" err="1">
                <a:solidFill>
                  <a:srgbClr val="33333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hodnota</a:t>
            </a:r>
            <a:endParaRPr lang="en-GB" sz="900" dirty="0">
              <a:solidFill>
                <a:srgbClr val="333333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GB" sz="900" b="1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5%   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510AC4A5-8EF1-9E4B-BECD-26DDFFBFF369}"/>
              </a:ext>
            </a:extLst>
          </p:cNvPr>
          <p:cNvSpPr txBox="1"/>
          <p:nvPr/>
        </p:nvSpPr>
        <p:spPr>
          <a:xfrm>
            <a:off x="2734070" y="624487"/>
            <a:ext cx="614597" cy="719250"/>
          </a:xfrm>
          <a:prstGeom prst="rect">
            <a:avLst/>
          </a:prstGeom>
          <a:noFill/>
        </p:spPr>
        <p:txBody>
          <a:bodyPr wrap="square" lIns="48000" tIns="48000" rIns="48000" bIns="48000" rtlCol="0" anchor="ctr" anchorCtr="0">
            <a:noAutofit/>
          </a:bodyPr>
          <a:lstStyle/>
          <a:p>
            <a:pPr algn="ctr"/>
            <a:r>
              <a:rPr lang="en-GB" sz="900" dirty="0" err="1">
                <a:solidFill>
                  <a:srgbClr val="33333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hodnota</a:t>
            </a:r>
            <a:endParaRPr lang="en-GB" sz="900" dirty="0">
              <a:solidFill>
                <a:srgbClr val="333333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GB" sz="900" b="1" dirty="0">
                <a:solidFill>
                  <a:srgbClr val="3333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2%      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CB64B954-16AC-A441-ADB1-5791D724CD88}"/>
              </a:ext>
            </a:extLst>
          </p:cNvPr>
          <p:cNvSpPr txBox="1"/>
          <p:nvPr/>
        </p:nvSpPr>
        <p:spPr>
          <a:xfrm>
            <a:off x="733519" y="732934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Název</a:t>
            </a:r>
            <a:r>
              <a:rPr lang="en-GB" sz="1000" b="1" u="sng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00" b="1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grafů</a:t>
            </a:r>
            <a:endParaRPr lang="en-GB" sz="1000" b="1" u="sng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6FD9CB4-15C7-DF4E-84CA-964C52C4E4F9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3592436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B7905B73-42B4-4142-9092-5E6C44AFA6AB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97EEF3F-473F-0D40-B757-13CACDAD8C7D}"/>
              </a:ext>
            </a:extLst>
          </p:cNvPr>
          <p:cNvSpPr txBox="1"/>
          <p:nvPr/>
        </p:nvSpPr>
        <p:spPr>
          <a:xfrm>
            <a:off x="434543" y="3692150"/>
            <a:ext cx="5742005" cy="1835027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Při tvorbě PowerPoint tabulek dodržujeme barevnost ve škále šedé </a:t>
            </a:r>
          </a:p>
          <a:p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s doplněním ve firemní zelené (viz. </a:t>
            </a:r>
            <a:r>
              <a:rPr lang="cs-CZ" sz="1200" u="sng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Brandmanuál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).</a:t>
            </a:r>
          </a:p>
          <a:p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Cílem je čistý a minimalistický vzhled bez nadbytečných efektů a prvků.</a:t>
            </a:r>
          </a:p>
          <a:p>
            <a:endParaRPr lang="cs-CZ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cs-CZ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RGB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64 196 0</a:t>
            </a:r>
          </a:p>
          <a:p>
            <a:r>
              <a:rPr lang="cs-CZ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HEX</a:t>
            </a:r>
            <a:r>
              <a:rPr lang="cs-CZ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 #40c400</a:t>
            </a:r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568FB0E-F28F-3647-824A-388CE59E236B}"/>
              </a:ext>
            </a:extLst>
          </p:cNvPr>
          <p:cNvSpPr txBox="1"/>
          <p:nvPr/>
        </p:nvSpPr>
        <p:spPr>
          <a:xfrm>
            <a:off x="434542" y="2994567"/>
            <a:ext cx="9087851" cy="1096363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Tvorba tabulek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63CAF941-921C-6C4A-BF08-52F491A79F11}"/>
              </a:ext>
            </a:extLst>
          </p:cNvPr>
          <p:cNvSpPr/>
          <p:nvPr/>
        </p:nvSpPr>
        <p:spPr>
          <a:xfrm>
            <a:off x="5111224" y="800100"/>
            <a:ext cx="848412" cy="84841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9AAA52B1-C10B-3246-B753-604BD4BD5286}"/>
              </a:ext>
            </a:extLst>
          </p:cNvPr>
          <p:cNvSpPr/>
          <p:nvPr/>
        </p:nvSpPr>
        <p:spPr>
          <a:xfrm>
            <a:off x="6185879" y="800100"/>
            <a:ext cx="848412" cy="84841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487E6C1-FFF8-664C-BB87-A617B37DB426}"/>
              </a:ext>
            </a:extLst>
          </p:cNvPr>
          <p:cNvSpPr/>
          <p:nvPr/>
        </p:nvSpPr>
        <p:spPr>
          <a:xfrm>
            <a:off x="7260534" y="800100"/>
            <a:ext cx="848412" cy="84841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251093B1-037D-FE46-8945-9E6F0397267E}"/>
              </a:ext>
            </a:extLst>
          </p:cNvPr>
          <p:cNvSpPr/>
          <p:nvPr/>
        </p:nvSpPr>
        <p:spPr>
          <a:xfrm>
            <a:off x="8335189" y="800100"/>
            <a:ext cx="848412" cy="848412"/>
          </a:xfrm>
          <a:prstGeom prst="ellipse">
            <a:avLst/>
          </a:prstGeom>
          <a:solidFill>
            <a:srgbClr val="4F5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FC3BB7AA-D822-7E40-9468-CEA083EB18A5}"/>
              </a:ext>
            </a:extLst>
          </p:cNvPr>
          <p:cNvSpPr/>
          <p:nvPr/>
        </p:nvSpPr>
        <p:spPr>
          <a:xfrm>
            <a:off x="9409844" y="800100"/>
            <a:ext cx="848412" cy="84841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147884E7-4317-694E-A6FF-C44A348ADC0A}"/>
              </a:ext>
            </a:extLst>
          </p:cNvPr>
          <p:cNvSpPr/>
          <p:nvPr/>
        </p:nvSpPr>
        <p:spPr>
          <a:xfrm>
            <a:off x="10549644" y="800100"/>
            <a:ext cx="848412" cy="848412"/>
          </a:xfrm>
          <a:prstGeom prst="ellipse">
            <a:avLst/>
          </a:prstGeom>
          <a:solidFill>
            <a:srgbClr val="40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16" name="Zástupný symbol pro číslo snímku 1">
            <a:extLst>
              <a:ext uri="{FF2B5EF4-FFF2-40B4-BE49-F238E27FC236}">
                <a16:creationId xmlns:a16="http://schemas.microsoft.com/office/drawing/2014/main" id="{502C48D0-361B-E149-BE2B-604C7C351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39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69C656D7-CE13-E242-AFF5-90631BA32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95A0ECA2-3E7A-9D4F-8063-D3043FF98336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679127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14D8F3D2-CEF5-FD49-8DC4-347E6DADB4AB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0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97D3BF4-8DB6-8642-86E9-BB4475451438}"/>
              </a:ext>
            </a:extLst>
          </p:cNvPr>
          <p:cNvSpPr txBox="1"/>
          <p:nvPr/>
        </p:nvSpPr>
        <p:spPr>
          <a:xfrm>
            <a:off x="7025504" y="5550122"/>
            <a:ext cx="4734446" cy="548182"/>
          </a:xfrm>
          <a:prstGeom prst="rect">
            <a:avLst/>
          </a:prstGeom>
          <a:noFill/>
        </p:spPr>
        <p:txBody>
          <a:bodyPr wrap="square" lIns="0" tIns="360000" rIns="360000" bIns="0" rtlCol="0">
            <a:spAutoFit/>
          </a:bodyPr>
          <a:lstStyle/>
          <a:p>
            <a:pPr algn="r"/>
            <a:r>
              <a:rPr lang="cs-CZ" sz="12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 | 555 90 10 10</a:t>
            </a:r>
          </a:p>
        </p:txBody>
      </p:sp>
      <p:pic>
        <p:nvPicPr>
          <p:cNvPr id="8" name="Obrázek 7" descr="Obsah obrázku budova&#10;&#10;Popis byl vytvořen automaticky">
            <a:extLst>
              <a:ext uri="{FF2B5EF4-FFF2-40B4-BE49-F238E27FC236}">
                <a16:creationId xmlns:a16="http://schemas.microsoft.com/office/drawing/2014/main" id="{45F04C93-9CA4-CD4F-8F5C-E88DB74F6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" r="-83"/>
          <a:stretch/>
        </p:blipFill>
        <p:spPr>
          <a:xfrm>
            <a:off x="10323764" y="800100"/>
            <a:ext cx="1064961" cy="995856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0B775B3D-9A87-3145-8B28-E55CAFB4E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275" y="5815262"/>
            <a:ext cx="1136919" cy="35463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77B7739-9507-4C49-BADC-F446CBE75BF4}"/>
              </a:ext>
            </a:extLst>
          </p:cNvPr>
          <p:cNvSpPr txBox="1"/>
          <p:nvPr/>
        </p:nvSpPr>
        <p:spPr>
          <a:xfrm>
            <a:off x="434543" y="265669"/>
            <a:ext cx="9087851" cy="2389025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5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Hlavní nadpis H1 </a:t>
            </a:r>
          </a:p>
          <a:p>
            <a:r>
              <a:rPr lang="cs-CZ" sz="5400" b="1" dirty="0" err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SemiBold</a:t>
            </a:r>
            <a:r>
              <a:rPr lang="cs-CZ" sz="5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54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6AEA9B-0443-CD43-AA35-66B2FBFDF274}"/>
              </a:ext>
            </a:extLst>
          </p:cNvPr>
          <p:cNvSpPr txBox="1"/>
          <p:nvPr/>
        </p:nvSpPr>
        <p:spPr>
          <a:xfrm>
            <a:off x="434543" y="2809132"/>
            <a:ext cx="11349470" cy="2850850"/>
          </a:xfrm>
          <a:prstGeom prst="rect">
            <a:avLst/>
          </a:prstGeom>
          <a:noFill/>
        </p:spPr>
        <p:txBody>
          <a:bodyPr wrap="square" lIns="360000" tIns="360000" rIns="360000" bIns="360000" numCol="2" spcCol="792000" rtlCol="0">
            <a:noAutofit/>
          </a:bodyPr>
          <a:lstStyle/>
          <a:p>
            <a:pPr>
              <a:lnSpc>
                <a:spcPts val="1740"/>
              </a:lnSpc>
            </a:pP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Standardní text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Light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13 , řádkování 17,6pt</a:t>
            </a:r>
          </a:p>
          <a:p>
            <a:pPr>
              <a:lnSpc>
                <a:spcPts val="1740"/>
              </a:lnSpc>
            </a:pP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elit.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non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Fusce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risus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viverra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id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massa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elit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tincidunt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nisl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id,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malesuada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felis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sed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magna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condimentum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non in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Donec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ultricies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scelerisque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Aenean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rhoncus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urna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eu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ullamcorper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lacus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porta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non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pharetra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purus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Donec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laoreet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velit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Sed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orci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eu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molestie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Etiam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mattis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BB47FCC-13F2-6241-8D70-0DA66F4BFBA1}"/>
              </a:ext>
            </a:extLst>
          </p:cNvPr>
          <p:cNvSpPr txBox="1"/>
          <p:nvPr/>
        </p:nvSpPr>
        <p:spPr>
          <a:xfrm>
            <a:off x="443970" y="2160712"/>
            <a:ext cx="9087851" cy="1004030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Doplňkový titulek </a:t>
            </a:r>
            <a:r>
              <a:rPr lang="cs-CZ" u="sng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Regular</a:t>
            </a:r>
            <a:r>
              <a:rPr lang="cs-CZ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18 </a:t>
            </a:r>
            <a:r>
              <a:rPr lang="cs-CZ" u="sng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Underlined</a:t>
            </a:r>
            <a:endParaRPr lang="cs-CZ" u="sng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0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98BEF6E3-AFCF-CE42-A5C9-3F959B22B837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B3A14F61-43B5-AC46-9EFF-6CDCED0CE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256207"/>
              </p:ext>
            </p:extLst>
          </p:nvPr>
        </p:nvGraphicFramePr>
        <p:xfrm>
          <a:off x="2032000" y="3429000"/>
          <a:ext cx="8128000" cy="20233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84606266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78430199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99249405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481477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956639047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cs-CZ" sz="13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 Semibold" panose="020B0502040204020203" pitchFamily="34" charset="0"/>
                          <a:cs typeface="Segoe UI Semibold" panose="020B0502040204020203" pitchFamily="34" charset="0"/>
                        </a:rPr>
                        <a:t>Sloupec 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C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 Semibold" panose="020B0502040204020203" pitchFamily="34" charset="0"/>
                          <a:cs typeface="Segoe UI Semibold" panose="020B0502040204020203" pitchFamily="34" charset="0"/>
                        </a:rPr>
                        <a:t>Sloupec 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C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 Semibold" panose="020B0502040204020203" pitchFamily="34" charset="0"/>
                          <a:cs typeface="Segoe UI Semibold" panose="020B0502040204020203" pitchFamily="34" charset="0"/>
                        </a:rPr>
                        <a:t>Sloupec 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C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 Semibold" panose="020B0502040204020203" pitchFamily="34" charset="0"/>
                          <a:cs typeface="Segoe UI Semibold" panose="020B0502040204020203" pitchFamily="34" charset="0"/>
                        </a:rPr>
                        <a:t>Sloupec 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C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egoe UI Semibold" panose="020B0502040204020203" pitchFamily="34" charset="0"/>
                          <a:cs typeface="Segoe UI Semibold" panose="020B0502040204020203" pitchFamily="34" charset="0"/>
                        </a:rPr>
                        <a:t>Sloupec 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C4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805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0168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9549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rgbClr val="40C400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Extra 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6970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údaj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686251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45CDBDFB-E985-6040-BC61-A7366416C7E3}"/>
              </a:ext>
            </a:extLst>
          </p:cNvPr>
          <p:cNvSpPr txBox="1"/>
          <p:nvPr/>
        </p:nvSpPr>
        <p:spPr>
          <a:xfrm>
            <a:off x="711743" y="687039"/>
            <a:ext cx="4826524" cy="1918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V rámci </a:t>
            </a:r>
            <a:r>
              <a:rPr lang="cs-CZ" sz="2400" b="1" dirty="0" err="1">
                <a:latin typeface="Segoe UI Semibold" panose="020B0502040204020203" pitchFamily="34" charset="0"/>
                <a:cs typeface="Segoe UI Semibold" panose="020B0502040204020203" pitchFamily="34" charset="0"/>
              </a:rPr>
              <a:t>gridu</a:t>
            </a:r>
            <a:r>
              <a:rPr lang="cs-CZ" sz="2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 lze kombinovat obrazovou a textovou část dle potřeby.</a:t>
            </a:r>
          </a:p>
          <a:p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Rámeček lemující celý formát může být užší, silnější, či zcela potlačen. Podstatné je pohybovat se stále v rámci zadaného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8" name="Zástupný symbol pro číslo snímku 1">
            <a:extLst>
              <a:ext uri="{FF2B5EF4-FFF2-40B4-BE49-F238E27FC236}">
                <a16:creationId xmlns:a16="http://schemas.microsoft.com/office/drawing/2014/main" id="{9E1DF4DF-EB2B-7943-AE20-FF62D4A8B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40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08FDAF4-B503-224D-95D0-29EF00F2C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EDA73E1-A3FD-7C4D-82AA-1BE1E36760BE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19441593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648087F-76EB-C546-9A5A-A748E9E49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D06A2AD-511D-CA4B-AB28-B2D9B723ABFE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blipFill>
            <a:blip r:embed="rId3"/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číslo snímku 1">
            <a:extLst>
              <a:ext uri="{FF2B5EF4-FFF2-40B4-BE49-F238E27FC236}">
                <a16:creationId xmlns:a16="http://schemas.microsoft.com/office/drawing/2014/main" id="{AE14682F-28D0-4C44-921F-FF8FE3513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41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40DDEF6-A460-574B-858C-6D992600EDE0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133631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E776CEE-638C-2D49-9CEE-88232380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DC7F825-636B-CD4B-A594-53EF8036B7D4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blipFill>
            <a:blip r:embed="rId3"/>
            <a:stretch>
              <a:fillRect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číslo snímku 1">
            <a:extLst>
              <a:ext uri="{FF2B5EF4-FFF2-40B4-BE49-F238E27FC236}">
                <a16:creationId xmlns:a16="http://schemas.microsoft.com/office/drawing/2014/main" id="{7946E4D9-A5E2-C246-BE11-7B1F011F9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42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B30DCF1-2A2D-A34D-AF7A-A534016D3194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21241725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C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99F18438-BAA7-E141-B40F-753F02D6D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275" y="808121"/>
            <a:ext cx="1554841" cy="124959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B81E3D1-001E-0941-8556-17D80BDAC2FB}"/>
              </a:ext>
            </a:extLst>
          </p:cNvPr>
          <p:cNvSpPr txBox="1"/>
          <p:nvPr/>
        </p:nvSpPr>
        <p:spPr>
          <a:xfrm>
            <a:off x="432051" y="2737094"/>
            <a:ext cx="9087851" cy="2234175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Vložte doplňkový nadpis</a:t>
            </a:r>
          </a:p>
          <a:p>
            <a:pPr>
              <a:lnSpc>
                <a:spcPct val="150000"/>
              </a:lnSpc>
            </a:pPr>
            <a:r>
              <a:rPr lang="cs-CZ" sz="5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Děkujeme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1C20ED5-3FBB-AC46-8B6E-EF8D76A79AD2}"/>
              </a:ext>
            </a:extLst>
          </p:cNvPr>
          <p:cNvSpPr txBox="1"/>
          <p:nvPr/>
        </p:nvSpPr>
        <p:spPr>
          <a:xfrm>
            <a:off x="812153" y="5550122"/>
            <a:ext cx="9087851" cy="548182"/>
          </a:xfrm>
          <a:prstGeom prst="rect">
            <a:avLst/>
          </a:prstGeom>
          <a:noFill/>
        </p:spPr>
        <p:txBody>
          <a:bodyPr wrap="square" lIns="0" tIns="360000" rIns="360000" bIns="0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 | 555 90 10 10</a:t>
            </a:r>
          </a:p>
        </p:txBody>
      </p:sp>
    </p:spTree>
    <p:extLst>
      <p:ext uri="{BB962C8B-B14F-4D97-AF65-F5344CB8AC3E}">
        <p14:creationId xmlns:p14="http://schemas.microsoft.com/office/powerpoint/2010/main" val="7218153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8222ABD6-70E1-1F45-B6FD-B845B673C549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B81E3D1-001E-0941-8556-17D80BDAC2FB}"/>
              </a:ext>
            </a:extLst>
          </p:cNvPr>
          <p:cNvSpPr txBox="1"/>
          <p:nvPr/>
        </p:nvSpPr>
        <p:spPr>
          <a:xfrm>
            <a:off x="432051" y="2737094"/>
            <a:ext cx="9087851" cy="2234175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u="sng" dirty="0">
                <a:solidFill>
                  <a:srgbClr val="40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Vložte doplňkový nadpis</a:t>
            </a:r>
          </a:p>
          <a:p>
            <a:pPr>
              <a:lnSpc>
                <a:spcPct val="150000"/>
              </a:lnSpc>
            </a:pPr>
            <a:r>
              <a:rPr lang="cs-CZ" sz="5400" b="1" dirty="0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Děkujeme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1C20ED5-3FBB-AC46-8B6E-EF8D76A79AD2}"/>
              </a:ext>
            </a:extLst>
          </p:cNvPr>
          <p:cNvSpPr txBox="1"/>
          <p:nvPr/>
        </p:nvSpPr>
        <p:spPr>
          <a:xfrm>
            <a:off x="812153" y="5550122"/>
            <a:ext cx="9087851" cy="548182"/>
          </a:xfrm>
          <a:prstGeom prst="rect">
            <a:avLst/>
          </a:prstGeom>
          <a:noFill/>
        </p:spPr>
        <p:txBody>
          <a:bodyPr wrap="square" lIns="0" tIns="360000" rIns="360000" bIns="0" rtlCol="0">
            <a:spAutoFit/>
          </a:bodyPr>
          <a:lstStyle/>
          <a:p>
            <a:r>
              <a:rPr lang="cs-CZ" sz="1200" b="1" dirty="0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 | 555 90 10 10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FD76DC5-7AEF-EF43-B901-7FF9105A7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53" y="804644"/>
            <a:ext cx="1554841" cy="124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1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42421F1B-9FA0-124A-AF54-320FD8E4D2B2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B81E3D1-001E-0941-8556-17D80BDAC2FB}"/>
              </a:ext>
            </a:extLst>
          </p:cNvPr>
          <p:cNvSpPr txBox="1"/>
          <p:nvPr/>
        </p:nvSpPr>
        <p:spPr>
          <a:xfrm>
            <a:off x="6125980" y="1575367"/>
            <a:ext cx="9087851" cy="5465829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5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Kontaktní </a:t>
            </a:r>
          </a:p>
          <a:p>
            <a:r>
              <a:rPr lang="cs-CZ" sz="5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osoba </a:t>
            </a:r>
          </a:p>
          <a:p>
            <a:pPr>
              <a:lnSpc>
                <a:spcPct val="150000"/>
              </a:lnSpc>
            </a:pPr>
            <a:endParaRPr lang="cs-CZ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Jméno a příjmení</a:t>
            </a:r>
          </a:p>
          <a:p>
            <a:pPr>
              <a:lnSpc>
                <a:spcPct val="250000"/>
              </a:lnSpc>
            </a:pPr>
            <a:r>
              <a:rPr lang="cs-CZ" sz="1000" dirty="0">
                <a:latin typeface="Segoe UI Light" panose="020B0502040204020203" pitchFamily="34" charset="0"/>
                <a:cs typeface="Segoe UI Light" panose="020B0502040204020203" pitchFamily="34" charset="0"/>
              </a:rPr>
              <a:t>Funkce</a:t>
            </a:r>
          </a:p>
          <a:p>
            <a:pPr>
              <a:lnSpc>
                <a:spcPct val="250000"/>
              </a:lnSpc>
            </a:pPr>
            <a:r>
              <a:rPr lang="cs-CZ" sz="10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Telefon</a:t>
            </a:r>
          </a:p>
          <a:p>
            <a:pPr>
              <a:lnSpc>
                <a:spcPct val="250000"/>
              </a:lnSpc>
            </a:pPr>
            <a:r>
              <a:rPr lang="cs-CZ" sz="1000" dirty="0">
                <a:latin typeface="Segoe UI Light" panose="020B0502040204020203" pitchFamily="34" charset="0"/>
                <a:cs typeface="Segoe UI Light" panose="020B0502040204020203" pitchFamily="34" charset="0"/>
              </a:rPr>
              <a:t>Email</a:t>
            </a:r>
          </a:p>
          <a:p>
            <a:pPr>
              <a:lnSpc>
                <a:spcPct val="150000"/>
              </a:lnSpc>
            </a:pPr>
            <a:endParaRPr lang="cs-CZ" sz="5400" b="1" dirty="0">
              <a:solidFill>
                <a:srgbClr val="40C400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D77C3CD0-F24D-3144-BCF9-652A75495A6F}"/>
              </a:ext>
            </a:extLst>
          </p:cNvPr>
          <p:cNvSpPr/>
          <p:nvPr/>
        </p:nvSpPr>
        <p:spPr>
          <a:xfrm>
            <a:off x="804713" y="800100"/>
            <a:ext cx="4896000" cy="5257800"/>
          </a:xfrm>
          <a:prstGeom prst="rect">
            <a:avLst/>
          </a:prstGeom>
          <a:blipFill dpi="0" rotWithShape="1">
            <a:blip r:embed="rId2"/>
            <a:srcRect/>
            <a:stretch>
              <a:fillRect l="-51890" t="-21000" r="-470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8" name="Zástupný symbol pro číslo snímku 1">
            <a:extLst>
              <a:ext uri="{FF2B5EF4-FFF2-40B4-BE49-F238E27FC236}">
                <a16:creationId xmlns:a16="http://schemas.microsoft.com/office/drawing/2014/main" id="{776BCE3A-3E03-8B47-966E-FB67393A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45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35D91CF-FEC7-C24F-84FD-8F03D32B2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38F213C-7B57-7C49-A75D-28AB239AD00D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33820577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4FA54E49-39C9-CA49-B2F4-508C9057D055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B81E3D1-001E-0941-8556-17D80BDAC2FB}"/>
              </a:ext>
            </a:extLst>
          </p:cNvPr>
          <p:cNvSpPr txBox="1"/>
          <p:nvPr/>
        </p:nvSpPr>
        <p:spPr>
          <a:xfrm>
            <a:off x="6125980" y="2940799"/>
            <a:ext cx="9087851" cy="3388337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Jméno a příjmení</a:t>
            </a:r>
          </a:p>
          <a:p>
            <a:pPr>
              <a:lnSpc>
                <a:spcPct val="250000"/>
              </a:lnSpc>
            </a:pPr>
            <a:r>
              <a:rPr lang="cs-CZ" sz="1000" dirty="0">
                <a:latin typeface="Segoe UI Light" panose="020B0502040204020203" pitchFamily="34" charset="0"/>
                <a:cs typeface="Segoe UI Light" panose="020B0502040204020203" pitchFamily="34" charset="0"/>
              </a:rPr>
              <a:t>Funkce</a:t>
            </a:r>
          </a:p>
          <a:p>
            <a:pPr>
              <a:lnSpc>
                <a:spcPct val="250000"/>
              </a:lnSpc>
            </a:pPr>
            <a:r>
              <a:rPr lang="cs-CZ" sz="10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Telefon</a:t>
            </a:r>
          </a:p>
          <a:p>
            <a:pPr>
              <a:lnSpc>
                <a:spcPct val="250000"/>
              </a:lnSpc>
            </a:pPr>
            <a:r>
              <a:rPr lang="cs-CZ" sz="1000" dirty="0">
                <a:latin typeface="Segoe UI Light" panose="020B0502040204020203" pitchFamily="34" charset="0"/>
                <a:cs typeface="Segoe UI Light" panose="020B0502040204020203" pitchFamily="34" charset="0"/>
              </a:rPr>
              <a:t>Email</a:t>
            </a:r>
          </a:p>
          <a:p>
            <a:pPr>
              <a:lnSpc>
                <a:spcPct val="150000"/>
              </a:lnSpc>
            </a:pPr>
            <a:endParaRPr lang="cs-CZ" sz="5400" b="1" dirty="0">
              <a:solidFill>
                <a:srgbClr val="40C400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8" name="Zástupný symbol pro číslo snímku 1">
            <a:extLst>
              <a:ext uri="{FF2B5EF4-FFF2-40B4-BE49-F238E27FC236}">
                <a16:creationId xmlns:a16="http://schemas.microsoft.com/office/drawing/2014/main" id="{776BCE3A-3E03-8B47-966E-FB67393A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46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35D91CF-FEC7-C24F-84FD-8F03D32B2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CCEF3B0-41FB-7244-8DB2-C804F0714B76}"/>
              </a:ext>
            </a:extLst>
          </p:cNvPr>
          <p:cNvSpPr txBox="1"/>
          <p:nvPr/>
        </p:nvSpPr>
        <p:spPr>
          <a:xfrm>
            <a:off x="812153" y="5550122"/>
            <a:ext cx="9087851" cy="548182"/>
          </a:xfrm>
          <a:prstGeom prst="rect">
            <a:avLst/>
          </a:prstGeom>
          <a:noFill/>
        </p:spPr>
        <p:txBody>
          <a:bodyPr wrap="square" lIns="0" tIns="360000" rIns="360000" bIns="0" rtlCol="0">
            <a:spAutoFit/>
          </a:bodyPr>
          <a:lstStyle/>
          <a:p>
            <a:r>
              <a:rPr lang="cs-CZ" sz="1200" b="1" dirty="0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 | 555 90 10 10</a:t>
            </a:r>
          </a:p>
        </p:txBody>
      </p:sp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35ACC29-7AB7-6D48-865D-3EAB63C40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153" y="804644"/>
            <a:ext cx="1554841" cy="124959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67AEA60-AFC9-9843-BE07-6A3F78628FFB}"/>
              </a:ext>
            </a:extLst>
          </p:cNvPr>
          <p:cNvSpPr txBox="1"/>
          <p:nvPr/>
        </p:nvSpPr>
        <p:spPr>
          <a:xfrm>
            <a:off x="399738" y="2909406"/>
            <a:ext cx="5666283" cy="2389025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5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Kontaktní </a:t>
            </a:r>
          </a:p>
          <a:p>
            <a:r>
              <a:rPr lang="cs-CZ" sz="54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osoba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33D047A-B210-EF4D-AB97-02617217529E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16203938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472C376-46A1-2047-B281-63B0361A5152}"/>
              </a:ext>
            </a:extLst>
          </p:cNvPr>
          <p:cNvSpPr/>
          <p:nvPr/>
        </p:nvSpPr>
        <p:spPr>
          <a:xfrm>
            <a:off x="407988" y="404812"/>
            <a:ext cx="11376025" cy="6048376"/>
          </a:xfrm>
          <a:prstGeom prst="rect">
            <a:avLst/>
          </a:prstGeom>
          <a:blipFill>
            <a:blip r:embed="rId3"/>
            <a:stretch>
              <a:fillRect l="-29588" t="-25591" r="-474" b="-398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8A9E57F-575C-8149-A4B2-A58B4E38C5EC}"/>
              </a:ext>
            </a:extLst>
          </p:cNvPr>
          <p:cNvSpPr txBox="1"/>
          <p:nvPr/>
        </p:nvSpPr>
        <p:spPr>
          <a:xfrm>
            <a:off x="6491288" y="1611389"/>
            <a:ext cx="4893712" cy="4446511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36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Na barevnou fotografii lze umístit černý text do bílého rámečku.</a:t>
            </a:r>
          </a:p>
          <a:p>
            <a:endParaRPr lang="cs-CZ" b="1" u="sng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Doplňkový titulek </a:t>
            </a:r>
            <a:r>
              <a:rPr lang="cs-CZ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Regular</a:t>
            </a:r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 18 </a:t>
            </a:r>
            <a:r>
              <a:rPr lang="cs-CZ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Underlined</a:t>
            </a:r>
            <a:endParaRPr lang="cs-CZ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Tento rámeček má variabilní velikost s ukotvením v pravém dolním rohu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Vložené textové okno má nastaven ochranný okraj 1 cm po celém svém obvodu.</a:t>
            </a:r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9D09D9BC-C5C3-C34D-931C-89C79771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47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337C9E8-CBC8-F246-BCD9-81BDCE79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0EBD006-79BB-4943-B26C-BE226FB19FFD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16260028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472C376-46A1-2047-B281-63B0361A5152}"/>
              </a:ext>
            </a:extLst>
          </p:cNvPr>
          <p:cNvSpPr/>
          <p:nvPr/>
        </p:nvSpPr>
        <p:spPr>
          <a:xfrm>
            <a:off x="407988" y="404812"/>
            <a:ext cx="11376025" cy="6048376"/>
          </a:xfrm>
          <a:prstGeom prst="rect">
            <a:avLst/>
          </a:prstGeom>
          <a:blipFill>
            <a:blip r:embed="rId3"/>
            <a:stretch>
              <a:fillRect l="-156" t="-11008" r="-9654" b="-324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8A9E57F-575C-8149-A4B2-A58B4E38C5EC}"/>
              </a:ext>
            </a:extLst>
          </p:cNvPr>
          <p:cNvSpPr txBox="1"/>
          <p:nvPr/>
        </p:nvSpPr>
        <p:spPr>
          <a:xfrm>
            <a:off x="803275" y="1611389"/>
            <a:ext cx="4893712" cy="4446511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36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Na barevnou fotografii lze umístit černý text do bílého rámečku.</a:t>
            </a:r>
          </a:p>
          <a:p>
            <a:endParaRPr lang="cs-CZ" b="1" u="sng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Doplňkový titulek </a:t>
            </a:r>
            <a:r>
              <a:rPr lang="cs-CZ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Regular</a:t>
            </a:r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 18 </a:t>
            </a:r>
            <a:r>
              <a:rPr lang="cs-CZ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Underlined</a:t>
            </a:r>
            <a:endParaRPr lang="cs-CZ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Tento rámeček má variabilní velikost s ukotvením v levém dolním rohu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Vložené textové okno má nastaven ochranný okraj 1 cm po celém svém obvodu.</a:t>
            </a:r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9D09D9BC-C5C3-C34D-931C-89C79771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48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337C9E8-CBC8-F246-BCD9-81BDCE79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A6C9EBD-E4B3-044C-813C-59BAF918F912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27898930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472C376-46A1-2047-B281-63B0361A5152}"/>
              </a:ext>
            </a:extLst>
          </p:cNvPr>
          <p:cNvSpPr/>
          <p:nvPr/>
        </p:nvSpPr>
        <p:spPr>
          <a:xfrm>
            <a:off x="407988" y="404812"/>
            <a:ext cx="11376025" cy="6048376"/>
          </a:xfrm>
          <a:prstGeom prst="rect">
            <a:avLst/>
          </a:prstGeom>
          <a:blipFill>
            <a:blip r:embed="rId3"/>
            <a:stretch>
              <a:fillRect l="-1424" t="-18151" r="-12816" b="-1815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8A9E57F-575C-8149-A4B2-A58B4E38C5EC}"/>
              </a:ext>
            </a:extLst>
          </p:cNvPr>
          <p:cNvSpPr txBox="1"/>
          <p:nvPr/>
        </p:nvSpPr>
        <p:spPr>
          <a:xfrm>
            <a:off x="803275" y="2073054"/>
            <a:ext cx="3107418" cy="3984846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36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Sem vložte nadpis.</a:t>
            </a:r>
          </a:p>
          <a:p>
            <a:endParaRPr lang="cs-CZ" b="1" u="sng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Doplňkový titulek</a:t>
            </a:r>
          </a:p>
          <a:p>
            <a:pPr>
              <a:lnSpc>
                <a:spcPts val="1760"/>
              </a:lnSpc>
            </a:pPr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Tento rámeček má variabilní velikost s ukotvením v levém dolním rohu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Vložené textové okno má nastaven ochranný okraj 1 cm po celém svém obvodu.</a:t>
            </a:r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9D09D9BC-C5C3-C34D-931C-89C79771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49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337C9E8-CBC8-F246-BCD9-81BDCE79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A1B232B-5197-6C45-AEDB-11E329E7E5A5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3144176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14D8F3D2-CEF5-FD49-8DC4-347E6DADB4AB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0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97D3BF4-8DB6-8642-86E9-BB4475451438}"/>
              </a:ext>
            </a:extLst>
          </p:cNvPr>
          <p:cNvSpPr txBox="1"/>
          <p:nvPr/>
        </p:nvSpPr>
        <p:spPr>
          <a:xfrm>
            <a:off x="7025504" y="5550122"/>
            <a:ext cx="4734446" cy="548182"/>
          </a:xfrm>
          <a:prstGeom prst="rect">
            <a:avLst/>
          </a:prstGeom>
          <a:noFill/>
        </p:spPr>
        <p:txBody>
          <a:bodyPr wrap="square" lIns="0" tIns="360000" rIns="360000" bIns="0" rtlCol="0">
            <a:spAutoFit/>
          </a:bodyPr>
          <a:lstStyle/>
          <a:p>
            <a:pPr algn="r"/>
            <a:r>
              <a:rPr lang="cs-CZ" sz="12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 | 555 90 10 10</a:t>
            </a:r>
          </a:p>
        </p:txBody>
      </p:sp>
      <p:pic>
        <p:nvPicPr>
          <p:cNvPr id="8" name="Obrázek 7" descr="Obsah obrázku budova&#10;&#10;Popis byl vytvořen automaticky">
            <a:extLst>
              <a:ext uri="{FF2B5EF4-FFF2-40B4-BE49-F238E27FC236}">
                <a16:creationId xmlns:a16="http://schemas.microsoft.com/office/drawing/2014/main" id="{45F04C93-9CA4-CD4F-8F5C-E88DB74F6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" r="-83"/>
          <a:stretch/>
        </p:blipFill>
        <p:spPr>
          <a:xfrm>
            <a:off x="10323764" y="800100"/>
            <a:ext cx="1064961" cy="995856"/>
          </a:xfrm>
          <a:prstGeom prst="rect">
            <a:avLst/>
          </a:prstGeom>
        </p:spPr>
      </p:pic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0B775B3D-9A87-3145-8B28-E55CAFB4E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275" y="5815262"/>
            <a:ext cx="1136919" cy="35463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77B7739-9507-4C49-BADC-F446CBE75BF4}"/>
              </a:ext>
            </a:extLst>
          </p:cNvPr>
          <p:cNvSpPr txBox="1"/>
          <p:nvPr/>
        </p:nvSpPr>
        <p:spPr>
          <a:xfrm>
            <a:off x="434543" y="265669"/>
            <a:ext cx="9087851" cy="1558028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5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Titulek H1 </a:t>
            </a:r>
            <a:r>
              <a:rPr lang="cs-CZ" sz="5400" b="1" dirty="0" err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SemiBold</a:t>
            </a:r>
            <a:r>
              <a:rPr lang="cs-CZ" sz="5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54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93EBF03-1B07-EC4C-9CA4-93774292A10A}"/>
              </a:ext>
            </a:extLst>
          </p:cNvPr>
          <p:cNvSpPr txBox="1"/>
          <p:nvPr/>
        </p:nvSpPr>
        <p:spPr>
          <a:xfrm>
            <a:off x="443970" y="1287909"/>
            <a:ext cx="9087851" cy="1096363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Titulek H3 </a:t>
            </a:r>
            <a:r>
              <a:rPr lang="cs-CZ" sz="2400" b="1" dirty="0" err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SemiBold</a:t>
            </a:r>
            <a:r>
              <a:rPr lang="cs-CZ" sz="2400" b="1" dirty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24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6AEA9B-0443-CD43-AA35-66B2FBFDF274}"/>
              </a:ext>
            </a:extLst>
          </p:cNvPr>
          <p:cNvSpPr txBox="1"/>
          <p:nvPr/>
        </p:nvSpPr>
        <p:spPr>
          <a:xfrm>
            <a:off x="434543" y="2592565"/>
            <a:ext cx="11349470" cy="2850850"/>
          </a:xfrm>
          <a:prstGeom prst="rect">
            <a:avLst/>
          </a:prstGeom>
          <a:noFill/>
        </p:spPr>
        <p:txBody>
          <a:bodyPr wrap="square" lIns="360000" tIns="360000" rIns="360000" bIns="360000" numCol="2" spcCol="792000" rtlCol="0">
            <a:noAutofit/>
          </a:bodyPr>
          <a:lstStyle/>
          <a:p>
            <a:pPr>
              <a:lnSpc>
                <a:spcPts val="1740"/>
              </a:lnSpc>
            </a:pP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Standardní text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Light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13 , řádkování 17,6pt</a:t>
            </a:r>
          </a:p>
          <a:p>
            <a:pPr>
              <a:lnSpc>
                <a:spcPts val="1740"/>
              </a:lnSpc>
            </a:pP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elit.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non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Fusce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risus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viverra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id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massa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elit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tincidunt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nisl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id,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malesuada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felis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sed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magna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condimentum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non in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Donec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ultricies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scelerisque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Aenean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rhoncus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urna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eu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ullamcorper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lacus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porta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non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pharetra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purus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Donec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laoreet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velit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Sed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orci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eu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molestie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Etiam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mattis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  <a:p>
            <a:pPr>
              <a:lnSpc>
                <a:spcPts val="1740"/>
              </a:lnSpc>
            </a:pP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Suspendisse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risus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sed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felis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quam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justo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vestibulum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vel,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mattis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arcu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et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ultricies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dui.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Suspendisse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gravida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bibendum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vitae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tempor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fringilla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commodo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pharetra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odio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lacinia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Vivamus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laoreet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nunc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non </a:t>
            </a:r>
            <a:r>
              <a:rPr lang="cs-CZ" sz="13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pulvinar</a:t>
            </a:r>
            <a:r>
              <a:rPr lang="cs-CZ" sz="13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  <a:p>
            <a:pPr>
              <a:lnSpc>
                <a:spcPts val="1740"/>
              </a:lnSpc>
            </a:pPr>
            <a:endParaRPr lang="cs-CZ" sz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cs-CZ" sz="1200" u="sng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Link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BB47FCC-13F2-6241-8D70-0DA66F4BFBA1}"/>
              </a:ext>
            </a:extLst>
          </p:cNvPr>
          <p:cNvSpPr txBox="1"/>
          <p:nvPr/>
        </p:nvSpPr>
        <p:spPr>
          <a:xfrm>
            <a:off x="443970" y="1968208"/>
            <a:ext cx="9087851" cy="1004030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Doplňkový titulek </a:t>
            </a:r>
            <a:r>
              <a:rPr lang="cs-CZ" u="sng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Regular</a:t>
            </a:r>
            <a:r>
              <a:rPr lang="cs-CZ" u="sng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18 </a:t>
            </a:r>
            <a:r>
              <a:rPr lang="cs-CZ" u="sng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Underlined</a:t>
            </a:r>
            <a:endParaRPr lang="cs-CZ" u="sng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2133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472C376-46A1-2047-B281-63B0361A5152}"/>
              </a:ext>
            </a:extLst>
          </p:cNvPr>
          <p:cNvSpPr/>
          <p:nvPr/>
        </p:nvSpPr>
        <p:spPr>
          <a:xfrm>
            <a:off x="407988" y="404812"/>
            <a:ext cx="11376025" cy="6084000"/>
          </a:xfrm>
          <a:prstGeom prst="rect">
            <a:avLst/>
          </a:prstGeom>
          <a:blipFill>
            <a:blip r:embed="rId3"/>
            <a:stretch>
              <a:fillRect t="-8579" b="-976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8A9E57F-575C-8149-A4B2-A58B4E38C5EC}"/>
              </a:ext>
            </a:extLst>
          </p:cNvPr>
          <p:cNvSpPr txBox="1"/>
          <p:nvPr/>
        </p:nvSpPr>
        <p:spPr>
          <a:xfrm>
            <a:off x="803275" y="3319549"/>
            <a:ext cx="3074761" cy="2738351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36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Sem vložte nadpis.</a:t>
            </a:r>
          </a:p>
          <a:p>
            <a:pPr>
              <a:lnSpc>
                <a:spcPts val="1760"/>
              </a:lnSpc>
            </a:pPr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Tento rámeček má variabilní velikost s ukotvením v levém dolním rohu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9D09D9BC-C5C3-C34D-931C-89C79771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50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337C9E8-CBC8-F246-BCD9-81BDCE79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C4E557D-5D1F-074C-9FA6-A2EAA4527BB0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13817343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472C376-46A1-2047-B281-63B0361A5152}"/>
              </a:ext>
            </a:extLst>
          </p:cNvPr>
          <p:cNvSpPr/>
          <p:nvPr/>
        </p:nvSpPr>
        <p:spPr>
          <a:xfrm>
            <a:off x="407988" y="404812"/>
            <a:ext cx="11376025" cy="604837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8A9E57F-575C-8149-A4B2-A58B4E38C5EC}"/>
              </a:ext>
            </a:extLst>
          </p:cNvPr>
          <p:cNvSpPr txBox="1"/>
          <p:nvPr/>
        </p:nvSpPr>
        <p:spPr>
          <a:xfrm>
            <a:off x="6905904" y="1334390"/>
            <a:ext cx="4469849" cy="4723510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36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Na barevnou fotografii lze umístit černý text do bílého pole.</a:t>
            </a:r>
          </a:p>
          <a:p>
            <a:endParaRPr lang="cs-CZ" b="1" u="sng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Doplňkový titulek </a:t>
            </a:r>
            <a:r>
              <a:rPr lang="cs-CZ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Regular</a:t>
            </a:r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 18 </a:t>
            </a:r>
            <a:r>
              <a:rPr lang="cs-CZ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Underlined</a:t>
            </a:r>
            <a:endParaRPr lang="cs-CZ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Tento rámeček má variabilní velikost s ukotvením v pravém dolním rohu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Vložené textové okno má nastaven ochranný okraj 1 cm po celém svém obvodu.</a:t>
            </a:r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9D09D9BC-C5C3-C34D-931C-89C79771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51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337C9E8-CBC8-F246-BCD9-81BDCE79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7C73BEC-D2D7-904D-B3CB-61CCA23C6290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14019858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472C376-46A1-2047-B281-63B0361A5152}"/>
              </a:ext>
            </a:extLst>
          </p:cNvPr>
          <p:cNvSpPr/>
          <p:nvPr/>
        </p:nvSpPr>
        <p:spPr>
          <a:xfrm>
            <a:off x="407988" y="404812"/>
            <a:ext cx="11376025" cy="604837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8A9E57F-575C-8149-A4B2-A58B4E38C5EC}"/>
              </a:ext>
            </a:extLst>
          </p:cNvPr>
          <p:cNvSpPr txBox="1"/>
          <p:nvPr/>
        </p:nvSpPr>
        <p:spPr>
          <a:xfrm>
            <a:off x="803275" y="2073054"/>
            <a:ext cx="3107418" cy="3984846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36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Sem vložte nadpis.</a:t>
            </a:r>
          </a:p>
          <a:p>
            <a:endParaRPr lang="cs-CZ" b="1" u="sng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Doplňkový titulek</a:t>
            </a:r>
          </a:p>
          <a:p>
            <a:pPr>
              <a:lnSpc>
                <a:spcPts val="1760"/>
              </a:lnSpc>
            </a:pPr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Tento rámeček má variabilní velikost s ukotvením v levém dolním rohu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Vložené textové okno má nastaven ochranný okraj 1 cm po celém svém obvodu.</a:t>
            </a:r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9D09D9BC-C5C3-C34D-931C-89C79771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52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337C9E8-CBC8-F246-BCD9-81BDCE79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C80829B-DCF8-544D-A99B-A802984D5236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16664536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472C376-46A1-2047-B281-63B0361A5152}"/>
              </a:ext>
            </a:extLst>
          </p:cNvPr>
          <p:cNvSpPr/>
          <p:nvPr/>
        </p:nvSpPr>
        <p:spPr>
          <a:xfrm>
            <a:off x="407988" y="404812"/>
            <a:ext cx="11376025" cy="604837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8A9E57F-575C-8149-A4B2-A58B4E38C5EC}"/>
              </a:ext>
            </a:extLst>
          </p:cNvPr>
          <p:cNvSpPr txBox="1"/>
          <p:nvPr/>
        </p:nvSpPr>
        <p:spPr>
          <a:xfrm>
            <a:off x="6918876" y="2996384"/>
            <a:ext cx="4469849" cy="3061516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36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Vložte nadpis.</a:t>
            </a:r>
          </a:p>
          <a:p>
            <a:endParaRPr lang="cs-CZ" b="1" u="sng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Doplňkový titulek </a:t>
            </a:r>
            <a:r>
              <a:rPr lang="cs-CZ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Regular</a:t>
            </a:r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 18 </a:t>
            </a:r>
            <a:r>
              <a:rPr lang="cs-CZ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Underlined</a:t>
            </a:r>
            <a:endParaRPr lang="cs-CZ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Tento rámeček má variabilní velikost s ukotvením v pravém dolním rohu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Vložené textové okno má nastaven ochranný okraj 1 cm po celém svém obvodu.</a:t>
            </a:r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9D09D9BC-C5C3-C34D-931C-89C79771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53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337C9E8-CBC8-F246-BCD9-81BDCE79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7346793-5AF9-C04D-9012-C7BFCC9C1C97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16329117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472C376-46A1-2047-B281-63B0361A5152}"/>
              </a:ext>
            </a:extLst>
          </p:cNvPr>
          <p:cNvSpPr/>
          <p:nvPr/>
        </p:nvSpPr>
        <p:spPr>
          <a:xfrm>
            <a:off x="407988" y="404812"/>
            <a:ext cx="11376025" cy="604837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8A9E57F-575C-8149-A4B2-A58B4E38C5EC}"/>
              </a:ext>
            </a:extLst>
          </p:cNvPr>
          <p:cNvSpPr txBox="1"/>
          <p:nvPr/>
        </p:nvSpPr>
        <p:spPr>
          <a:xfrm>
            <a:off x="803275" y="2534719"/>
            <a:ext cx="4029982" cy="3523181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36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Sem vložte nadpis.</a:t>
            </a:r>
          </a:p>
          <a:p>
            <a:endParaRPr lang="cs-CZ" b="1" u="sng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Doplňkový titulek</a:t>
            </a:r>
          </a:p>
          <a:p>
            <a:pPr>
              <a:lnSpc>
                <a:spcPts val="1760"/>
              </a:lnSpc>
            </a:pPr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Tento rámeček má variabilní velikost s ukotvením v levém dolním rohu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Vložené textové okno má nastaven ochranný okraj 1 cm po celém svém obvodu.</a:t>
            </a:r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9D09D9BC-C5C3-C34D-931C-89C79771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54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337C9E8-CBC8-F246-BCD9-81BDCE79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6D48462-6BAC-DC43-944E-D9887B433783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14760993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472C376-46A1-2047-B281-63B0361A5152}"/>
              </a:ext>
            </a:extLst>
          </p:cNvPr>
          <p:cNvSpPr/>
          <p:nvPr/>
        </p:nvSpPr>
        <p:spPr>
          <a:xfrm rot="5400000">
            <a:off x="3071988" y="-2254002"/>
            <a:ext cx="6048000" cy="11376000"/>
          </a:xfrm>
          <a:prstGeom prst="rect">
            <a:avLst/>
          </a:prstGeom>
          <a:blipFill>
            <a:blip r:embed="rId3"/>
            <a:stretch>
              <a:fillRect l="-23513" t="-318" r="-9225" b="-9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8A9E57F-575C-8149-A4B2-A58B4E38C5EC}"/>
              </a:ext>
            </a:extLst>
          </p:cNvPr>
          <p:cNvSpPr txBox="1"/>
          <p:nvPr/>
        </p:nvSpPr>
        <p:spPr>
          <a:xfrm>
            <a:off x="803275" y="3319549"/>
            <a:ext cx="4897438" cy="2738351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36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Sem vložte nadpis.</a:t>
            </a:r>
          </a:p>
          <a:p>
            <a:endParaRPr lang="cs-CZ" b="1" u="sng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Doplňkový titulek</a:t>
            </a:r>
          </a:p>
          <a:p>
            <a:pPr>
              <a:lnSpc>
                <a:spcPts val="1760"/>
              </a:lnSpc>
            </a:pPr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Tento rámeček má variabilní velikost s ukotvením v levém dolním rohu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Vložené textové okno má nastaven ochranný okraj 1 cm po celém svém obvodu.</a:t>
            </a:r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9D09D9BC-C5C3-C34D-931C-89C79771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55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337C9E8-CBC8-F246-BCD9-81BDCE79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C61A5DA-7A38-594F-86D2-1967A6721F83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18669109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472C376-46A1-2047-B281-63B0361A5152}"/>
              </a:ext>
            </a:extLst>
          </p:cNvPr>
          <p:cNvSpPr/>
          <p:nvPr/>
        </p:nvSpPr>
        <p:spPr>
          <a:xfrm>
            <a:off x="407988" y="404812"/>
            <a:ext cx="11376025" cy="604837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8A9E57F-575C-8149-A4B2-A58B4E38C5EC}"/>
              </a:ext>
            </a:extLst>
          </p:cNvPr>
          <p:cNvSpPr txBox="1"/>
          <p:nvPr/>
        </p:nvSpPr>
        <p:spPr>
          <a:xfrm>
            <a:off x="6918876" y="2996384"/>
            <a:ext cx="4469849" cy="3061516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36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Vložte nadpis.</a:t>
            </a:r>
          </a:p>
          <a:p>
            <a:endParaRPr lang="cs-CZ" b="1" u="sng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Doplňkový titulek </a:t>
            </a:r>
            <a:r>
              <a:rPr lang="cs-CZ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Regular</a:t>
            </a:r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 18 </a:t>
            </a:r>
            <a:r>
              <a:rPr lang="cs-CZ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Underlined</a:t>
            </a:r>
            <a:endParaRPr lang="cs-CZ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Tento rámeček má variabilní velikost s ukotvením v pravém dolním rohu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Vložené textové okno má nastaven ochranný okraj 1 cm po celém svém obvodu.</a:t>
            </a:r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9D09D9BC-C5C3-C34D-931C-89C79771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56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337C9E8-CBC8-F246-BCD9-81BDCE79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385AF97-65FD-F04D-B106-B3AB8EAB6788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28967151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8472C376-46A1-2047-B281-63B0361A5152}"/>
              </a:ext>
            </a:extLst>
          </p:cNvPr>
          <p:cNvSpPr/>
          <p:nvPr/>
        </p:nvSpPr>
        <p:spPr>
          <a:xfrm>
            <a:off x="407987" y="404812"/>
            <a:ext cx="11376025" cy="604837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Segoe UI Light" panose="020B0502040204020203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8A9E57F-575C-8149-A4B2-A58B4E38C5EC}"/>
              </a:ext>
            </a:extLst>
          </p:cNvPr>
          <p:cNvSpPr txBox="1"/>
          <p:nvPr/>
        </p:nvSpPr>
        <p:spPr>
          <a:xfrm>
            <a:off x="803275" y="2996384"/>
            <a:ext cx="4469849" cy="3061516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3600" b="1" dirty="0">
                <a:latin typeface="Segoe UI Semibold" panose="020B0502040204020203" pitchFamily="34" charset="0"/>
                <a:cs typeface="Segoe UI Semibold" panose="020B0502040204020203" pitchFamily="34" charset="0"/>
              </a:rPr>
              <a:t>Vložte nadpis.</a:t>
            </a:r>
          </a:p>
          <a:p>
            <a:endParaRPr lang="cs-CZ" b="1" u="sng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Doplňkový titulek </a:t>
            </a:r>
            <a:r>
              <a:rPr lang="cs-CZ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Regular</a:t>
            </a:r>
            <a:r>
              <a:rPr lang="cs-CZ" u="sng" dirty="0">
                <a:latin typeface="Segoe UI" panose="020B0502040204020203" pitchFamily="34" charset="0"/>
                <a:cs typeface="Segoe UI" panose="020B0502040204020203" pitchFamily="34" charset="0"/>
              </a:rPr>
              <a:t> 18 </a:t>
            </a:r>
            <a:r>
              <a:rPr lang="cs-CZ" u="sng" dirty="0" err="1">
                <a:latin typeface="Segoe UI" panose="020B0502040204020203" pitchFamily="34" charset="0"/>
                <a:cs typeface="Segoe UI" panose="020B0502040204020203" pitchFamily="34" charset="0"/>
              </a:rPr>
              <a:t>Underlined</a:t>
            </a:r>
            <a:endParaRPr lang="cs-CZ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cs-CZ" b="1" dirty="0">
              <a:latin typeface="Segoe UI Semibold" panose="020B0502040204020203" pitchFamily="34" charset="0"/>
              <a:cs typeface="Segoe UI Semibold" panose="020B0502040204020203" pitchFamily="34" charset="0"/>
            </a:endParaRPr>
          </a:p>
          <a:p>
            <a:pPr>
              <a:lnSpc>
                <a:spcPts val="1760"/>
              </a:lnSpc>
            </a:pP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Tento rámeček má variabilní velikost s ukotvením v pravém dolním rohu </a:t>
            </a:r>
            <a:r>
              <a:rPr lang="cs-CZ" sz="13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gridu</a:t>
            </a:r>
            <a:r>
              <a:rPr lang="cs-CZ" sz="13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Vložené textové okno má nastaven ochranný okraj 1 cm po celém svém obvodu.</a:t>
            </a:r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9D09D9BC-C5C3-C34D-931C-89C79771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57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337C9E8-CBC8-F246-BCD9-81BDCE792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385AF97-65FD-F04D-B106-B3AB8EAB6788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3611039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97D3BF4-8DB6-8642-86E9-BB4475451438}"/>
              </a:ext>
            </a:extLst>
          </p:cNvPr>
          <p:cNvSpPr txBox="1"/>
          <p:nvPr/>
        </p:nvSpPr>
        <p:spPr>
          <a:xfrm>
            <a:off x="7025504" y="5550122"/>
            <a:ext cx="4734446" cy="548182"/>
          </a:xfrm>
          <a:prstGeom prst="rect">
            <a:avLst/>
          </a:prstGeom>
          <a:noFill/>
        </p:spPr>
        <p:txBody>
          <a:bodyPr wrap="square" lIns="0" tIns="360000" rIns="360000" bIns="0" rtlCol="0">
            <a:spAutoFit/>
          </a:bodyPr>
          <a:lstStyle/>
          <a:p>
            <a:pPr algn="r"/>
            <a:r>
              <a:rPr lang="cs-CZ" sz="1200" b="1" dirty="0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 | 555 90 10 10</a:t>
            </a: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0B775B3D-9A87-3145-8B28-E55CAFB4E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275" y="5815262"/>
            <a:ext cx="1136919" cy="35463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77B7739-9507-4C49-BADC-F446CBE75BF4}"/>
              </a:ext>
            </a:extLst>
          </p:cNvPr>
          <p:cNvSpPr txBox="1"/>
          <p:nvPr/>
        </p:nvSpPr>
        <p:spPr>
          <a:xfrm>
            <a:off x="434543" y="265669"/>
            <a:ext cx="9087851" cy="2389025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5400" b="1" dirty="0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Hlavní nadpis H1 </a:t>
            </a:r>
          </a:p>
          <a:p>
            <a:r>
              <a:rPr lang="cs-CZ" sz="5400" b="1" dirty="0" err="1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SemiBold</a:t>
            </a:r>
            <a:r>
              <a:rPr lang="cs-CZ" sz="5400" b="1" dirty="0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54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6AEA9B-0443-CD43-AA35-66B2FBFDF274}"/>
              </a:ext>
            </a:extLst>
          </p:cNvPr>
          <p:cNvSpPr txBox="1"/>
          <p:nvPr/>
        </p:nvSpPr>
        <p:spPr>
          <a:xfrm>
            <a:off x="434543" y="2809132"/>
            <a:ext cx="11349470" cy="2850850"/>
          </a:xfrm>
          <a:prstGeom prst="rect">
            <a:avLst/>
          </a:prstGeom>
          <a:noFill/>
        </p:spPr>
        <p:txBody>
          <a:bodyPr wrap="square" lIns="360000" tIns="360000" rIns="360000" bIns="360000" numCol="2" spcCol="792000" rtlCol="0">
            <a:noAutofit/>
          </a:bodyPr>
          <a:lstStyle/>
          <a:p>
            <a:pPr>
              <a:lnSpc>
                <a:spcPts val="1740"/>
              </a:lnSpc>
            </a:pP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Standardní text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Light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13 , řádkování 17,6pt</a:t>
            </a:r>
          </a:p>
          <a:p>
            <a:pPr>
              <a:lnSpc>
                <a:spcPts val="1740"/>
              </a:lnSpc>
            </a:pP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elit.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non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Fusce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risus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viverra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id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massa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elit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tincidunt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nisl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id,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malesuada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felis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sed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magna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condimentum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non in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Donec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ultricies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scelerisque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Aenean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rhoncus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urna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eu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ullamcorper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lacus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porta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non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pharetra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purus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Donec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laoreet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velit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Sed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aliquet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orci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eu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molestie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Etiam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mattis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BB47FCC-13F2-6241-8D70-0DA66F4BFBA1}"/>
              </a:ext>
            </a:extLst>
          </p:cNvPr>
          <p:cNvSpPr txBox="1"/>
          <p:nvPr/>
        </p:nvSpPr>
        <p:spPr>
          <a:xfrm>
            <a:off x="443970" y="2160712"/>
            <a:ext cx="9087851" cy="1004030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u="sng" dirty="0">
                <a:solidFill>
                  <a:srgbClr val="40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Doplňkový titulek </a:t>
            </a:r>
            <a:r>
              <a:rPr lang="cs-CZ" u="sng" dirty="0" err="1">
                <a:solidFill>
                  <a:srgbClr val="40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Regular</a:t>
            </a:r>
            <a:r>
              <a:rPr lang="cs-CZ" u="sng" dirty="0">
                <a:solidFill>
                  <a:srgbClr val="40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18 </a:t>
            </a:r>
            <a:r>
              <a:rPr lang="cs-CZ" u="sng" dirty="0" err="1">
                <a:solidFill>
                  <a:srgbClr val="40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Underlined</a:t>
            </a:r>
            <a:endParaRPr lang="cs-CZ" u="sng" dirty="0">
              <a:solidFill>
                <a:srgbClr val="40C4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Obrázek 8" descr="Obsah obrázku budova, most&#10;&#10;Popis byl vytvořen automaticky">
            <a:extLst>
              <a:ext uri="{FF2B5EF4-FFF2-40B4-BE49-F238E27FC236}">
                <a16:creationId xmlns:a16="http://schemas.microsoft.com/office/drawing/2014/main" id="{46D8DEE6-927B-5F40-B2D7-64F687FD88A0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-1069" r="-2431"/>
          <a:stretch/>
        </p:blipFill>
        <p:spPr>
          <a:xfrm>
            <a:off x="10328528" y="798881"/>
            <a:ext cx="1080529" cy="99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03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177B7739-9507-4C49-BADC-F446CBE75BF4}"/>
              </a:ext>
            </a:extLst>
          </p:cNvPr>
          <p:cNvSpPr txBox="1"/>
          <p:nvPr/>
        </p:nvSpPr>
        <p:spPr>
          <a:xfrm>
            <a:off x="434543" y="265669"/>
            <a:ext cx="9087851" cy="1558028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5400" b="1" dirty="0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Titulek H1 </a:t>
            </a:r>
            <a:r>
              <a:rPr lang="cs-CZ" sz="5400" b="1" dirty="0" err="1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SemiBold</a:t>
            </a:r>
            <a:r>
              <a:rPr lang="cs-CZ" sz="5400" b="1" dirty="0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54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93EBF03-1B07-EC4C-9CA4-93774292A10A}"/>
              </a:ext>
            </a:extLst>
          </p:cNvPr>
          <p:cNvSpPr txBox="1"/>
          <p:nvPr/>
        </p:nvSpPr>
        <p:spPr>
          <a:xfrm>
            <a:off x="443970" y="1287909"/>
            <a:ext cx="9087851" cy="1096363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sz="2400" b="1" dirty="0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Titulek H3 </a:t>
            </a:r>
            <a:r>
              <a:rPr lang="cs-CZ" sz="2400" b="1" dirty="0" err="1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SemiBold</a:t>
            </a:r>
            <a:r>
              <a:rPr lang="cs-CZ" sz="2400" b="1" dirty="0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 24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76AEA9B-0443-CD43-AA35-66B2FBFDF274}"/>
              </a:ext>
            </a:extLst>
          </p:cNvPr>
          <p:cNvSpPr txBox="1"/>
          <p:nvPr/>
        </p:nvSpPr>
        <p:spPr>
          <a:xfrm>
            <a:off x="434543" y="2592565"/>
            <a:ext cx="11349470" cy="2850850"/>
          </a:xfrm>
          <a:prstGeom prst="rect">
            <a:avLst/>
          </a:prstGeom>
          <a:noFill/>
        </p:spPr>
        <p:txBody>
          <a:bodyPr wrap="square" lIns="360000" tIns="360000" rIns="360000" bIns="360000" numCol="2" spcCol="792000" rtlCol="0">
            <a:noAutofit/>
          </a:bodyPr>
          <a:lstStyle/>
          <a:p>
            <a:pPr>
              <a:lnSpc>
                <a:spcPts val="1740"/>
              </a:lnSpc>
            </a:pP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Standardní text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Light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13 , řádkování 17,6pt</a:t>
            </a:r>
          </a:p>
          <a:p>
            <a:pPr>
              <a:lnSpc>
                <a:spcPts val="1740"/>
              </a:lnSpc>
            </a:pP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ipsum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elit.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non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Fusce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nec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risus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viverra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id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massa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elit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tincidunt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nisl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id,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malesuada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felis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sed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magna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condimentum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non in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Donec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ultricies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scelerisque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Aenean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rhoncus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urna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eu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egestas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ullamcorper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lacus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porta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eros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non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pharetra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purus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vitae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metus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Donec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laoreet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varius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velit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Sed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aliquet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orci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eu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molestie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Aliquam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volutpat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Etiam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ac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mattis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  <a:p>
            <a:pPr>
              <a:lnSpc>
                <a:spcPts val="1740"/>
              </a:lnSpc>
            </a:pP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Suspendisse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eleifend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risus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sed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aliquet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felis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quam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justo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vestibulum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quis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vel,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mattis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amet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arcu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et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ultricies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dui.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Suspendisse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gravida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nulla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erat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bibendum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vitae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tempor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fringilla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Mauris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commodo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pharetra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odio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lacinia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Vivamus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sagittis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laoreet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nunc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non </a:t>
            </a:r>
            <a:r>
              <a:rPr lang="cs-CZ" sz="1300" dirty="0" err="1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pulvinar</a:t>
            </a:r>
            <a:r>
              <a:rPr lang="cs-CZ" sz="1300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  <a:p>
            <a:pPr>
              <a:lnSpc>
                <a:spcPts val="1740"/>
              </a:lnSpc>
            </a:pPr>
            <a:endParaRPr lang="cs-CZ" sz="1200" dirty="0">
              <a:solidFill>
                <a:srgbClr val="40C4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cs-CZ" sz="1200" u="sng" dirty="0">
                <a:solidFill>
                  <a:srgbClr val="40C4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Link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BB47FCC-13F2-6241-8D70-0DA66F4BFBA1}"/>
              </a:ext>
            </a:extLst>
          </p:cNvPr>
          <p:cNvSpPr txBox="1"/>
          <p:nvPr/>
        </p:nvSpPr>
        <p:spPr>
          <a:xfrm>
            <a:off x="443970" y="1968208"/>
            <a:ext cx="9087851" cy="1004030"/>
          </a:xfrm>
          <a:prstGeom prst="rect">
            <a:avLst/>
          </a:prstGeom>
          <a:noFill/>
        </p:spPr>
        <p:txBody>
          <a:bodyPr wrap="square" lIns="360000" tIns="360000" rIns="360000" bIns="360000" rtlCol="0">
            <a:spAutoFit/>
          </a:bodyPr>
          <a:lstStyle/>
          <a:p>
            <a:r>
              <a:rPr lang="cs-CZ" u="sng" dirty="0">
                <a:solidFill>
                  <a:srgbClr val="40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Doplňkový titulek </a:t>
            </a:r>
            <a:r>
              <a:rPr lang="cs-CZ" u="sng" dirty="0" err="1">
                <a:solidFill>
                  <a:srgbClr val="40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Regular</a:t>
            </a:r>
            <a:r>
              <a:rPr lang="cs-CZ" u="sng" dirty="0">
                <a:solidFill>
                  <a:srgbClr val="40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18 </a:t>
            </a:r>
            <a:r>
              <a:rPr lang="cs-CZ" u="sng" dirty="0" err="1">
                <a:solidFill>
                  <a:srgbClr val="40C4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Underlined</a:t>
            </a:r>
            <a:endParaRPr lang="cs-CZ" u="sng" dirty="0">
              <a:solidFill>
                <a:srgbClr val="40C4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6A8644-4C0E-2345-840C-6BC51F7EAE8A}"/>
              </a:ext>
            </a:extLst>
          </p:cNvPr>
          <p:cNvSpPr txBox="1"/>
          <p:nvPr/>
        </p:nvSpPr>
        <p:spPr>
          <a:xfrm>
            <a:off x="7025504" y="5550122"/>
            <a:ext cx="4734446" cy="548182"/>
          </a:xfrm>
          <a:prstGeom prst="rect">
            <a:avLst/>
          </a:prstGeom>
          <a:noFill/>
        </p:spPr>
        <p:txBody>
          <a:bodyPr wrap="square" lIns="0" tIns="360000" rIns="360000" bIns="0" rtlCol="0">
            <a:spAutoFit/>
          </a:bodyPr>
          <a:lstStyle/>
          <a:p>
            <a:pPr algn="r"/>
            <a:r>
              <a:rPr lang="cs-CZ" sz="1200" b="1" dirty="0">
                <a:solidFill>
                  <a:srgbClr val="40C400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 | 555 90 10 10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3B317FFA-4670-E541-B69E-299A02DF2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275" y="5815262"/>
            <a:ext cx="1136919" cy="354635"/>
          </a:xfrm>
          <a:prstGeom prst="rect">
            <a:avLst/>
          </a:prstGeom>
        </p:spPr>
      </p:pic>
      <p:pic>
        <p:nvPicPr>
          <p:cNvPr id="16" name="Obrázek 15" descr="Obsah obrázku budova, most&#10;&#10;Popis byl vytvořen automaticky">
            <a:extLst>
              <a:ext uri="{FF2B5EF4-FFF2-40B4-BE49-F238E27FC236}">
                <a16:creationId xmlns:a16="http://schemas.microsoft.com/office/drawing/2014/main" id="{D920862E-BBB0-B54E-AA77-B25334DF495A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-1069" r="-2431"/>
          <a:stretch/>
        </p:blipFill>
        <p:spPr>
          <a:xfrm>
            <a:off x="10328528" y="798881"/>
            <a:ext cx="1080529" cy="99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25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1">
            <a:extLst>
              <a:ext uri="{FF2B5EF4-FFF2-40B4-BE49-F238E27FC236}">
                <a16:creationId xmlns:a16="http://schemas.microsoft.com/office/drawing/2014/main" id="{39F42BB8-33F5-9C4C-A235-9932ECDB5E17}"/>
              </a:ext>
            </a:extLst>
          </p:cNvPr>
          <p:cNvSpPr txBox="1">
            <a:spLocks/>
          </p:cNvSpPr>
          <p:nvPr/>
        </p:nvSpPr>
        <p:spPr>
          <a:xfrm>
            <a:off x="9140829" y="647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DBFEC-5C09-7644-AE90-57CFD6162636}" type="slidenum">
              <a:rPr lang="cs-CZ" sz="900" smtClean="0">
                <a:cs typeface="Segoe UI Light" panose="020B0502040204020203" pitchFamily="34" charset="0"/>
              </a:rPr>
              <a:pPr/>
              <a:t>8</a:t>
            </a:fld>
            <a:endParaRPr lang="cs-CZ" sz="900" dirty="0">
              <a:cs typeface="Segoe UI Light" panose="020B0502040204020203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58AA30A-DA62-F141-9A0C-0E38CCE06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A916CC58-0A76-CA48-AC43-29DDF3581BEC}"/>
              </a:ext>
            </a:extLst>
          </p:cNvPr>
          <p:cNvSpPr/>
          <p:nvPr/>
        </p:nvSpPr>
        <p:spPr>
          <a:xfrm>
            <a:off x="407988" y="404813"/>
            <a:ext cx="11376025" cy="604837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591361EF-024A-E44E-BD8C-3EE0F048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8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F9093F9-A8B2-664F-BE11-0A1797717B7E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4390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38DC3989-3309-F148-BBBF-FC43E0810878}"/>
              </a:ext>
            </a:extLst>
          </p:cNvPr>
          <p:cNvSpPr/>
          <p:nvPr/>
        </p:nvSpPr>
        <p:spPr>
          <a:xfrm>
            <a:off x="413743" y="404813"/>
            <a:ext cx="11370270" cy="6048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DDF8DEF-3D7D-CE40-8CF1-6866A1E4047F}"/>
              </a:ext>
            </a:extLst>
          </p:cNvPr>
          <p:cNvSpPr/>
          <p:nvPr/>
        </p:nvSpPr>
        <p:spPr>
          <a:xfrm>
            <a:off x="407988" y="404813"/>
            <a:ext cx="11376025" cy="60483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Zástupný symbol pro číslo snímku 1">
            <a:extLst>
              <a:ext uri="{FF2B5EF4-FFF2-40B4-BE49-F238E27FC236}">
                <a16:creationId xmlns:a16="http://schemas.microsoft.com/office/drawing/2014/main" id="{98C36ACB-B8E2-0749-9875-8014F19C7D1E}"/>
              </a:ext>
            </a:extLst>
          </p:cNvPr>
          <p:cNvSpPr txBox="1">
            <a:spLocks/>
          </p:cNvSpPr>
          <p:nvPr/>
        </p:nvSpPr>
        <p:spPr>
          <a:xfrm>
            <a:off x="9140829" y="647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Segoe UI Light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8DBFEC-5C09-7644-AE90-57CFD6162636}" type="slidenum">
              <a:rPr lang="cs-CZ" sz="900" smtClean="0">
                <a:cs typeface="Segoe UI Light" panose="020B0502040204020203" pitchFamily="34" charset="0"/>
              </a:rPr>
              <a:pPr/>
              <a:t>9</a:t>
            </a:fld>
            <a:endParaRPr lang="cs-CZ" sz="900" dirty="0">
              <a:cs typeface="Segoe UI Light" panose="020B0502040204020203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D19F39D-C2F4-4D4C-9619-9EBAC9151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43" y="6563642"/>
            <a:ext cx="221951" cy="207710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2F402A48-B56A-8A41-B9FC-1E314D9C564B}"/>
              </a:ext>
            </a:extLst>
          </p:cNvPr>
          <p:cNvSpPr/>
          <p:nvPr/>
        </p:nvSpPr>
        <p:spPr>
          <a:xfrm>
            <a:off x="407988" y="404813"/>
            <a:ext cx="11376025" cy="604837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ástupný symbol pro číslo snímku 1">
            <a:extLst>
              <a:ext uri="{FF2B5EF4-FFF2-40B4-BE49-F238E27FC236}">
                <a16:creationId xmlns:a16="http://schemas.microsoft.com/office/drawing/2014/main" id="{FF70FDB2-F7B8-5948-B137-7E12B869A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829" y="6479375"/>
            <a:ext cx="2743200" cy="365125"/>
          </a:xfrm>
        </p:spPr>
        <p:txBody>
          <a:bodyPr/>
          <a:lstStyle/>
          <a:p>
            <a:fld id="{528DBFEC-5C09-7644-AE90-57CFD6162636}" type="slidenum">
              <a:rPr lang="cs-CZ" sz="9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9</a:t>
            </a:fld>
            <a:endParaRPr lang="cs-CZ" sz="9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3C59D4C-C60C-4243-AD3E-AB4328F672C1}"/>
              </a:ext>
            </a:extLst>
          </p:cNvPr>
          <p:cNvSpPr txBox="1"/>
          <p:nvPr/>
        </p:nvSpPr>
        <p:spPr>
          <a:xfrm>
            <a:off x="7431807" y="93935"/>
            <a:ext cx="4352206" cy="257672"/>
          </a:xfrm>
          <a:prstGeom prst="rect">
            <a:avLst/>
          </a:prstGeom>
          <a:noFill/>
        </p:spPr>
        <p:txBody>
          <a:bodyPr wrap="square" lIns="0" tIns="0" rIns="0" bIns="0" numCol="1" spcCol="792000" rtlCol="0">
            <a:noAutofit/>
          </a:bodyPr>
          <a:lstStyle/>
          <a:p>
            <a:pPr algn="r">
              <a:lnSpc>
                <a:spcPct val="250000"/>
              </a:lnSpc>
              <a:buClr>
                <a:schemeClr val="tx1"/>
              </a:buClr>
              <a:buSzPct val="130000"/>
            </a:pPr>
            <a:r>
              <a:rPr lang="cs-CZ" sz="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GASNET.CZ</a:t>
            </a:r>
          </a:p>
        </p:txBody>
      </p:sp>
    </p:spTree>
    <p:extLst>
      <p:ext uri="{BB962C8B-B14F-4D97-AF65-F5344CB8AC3E}">
        <p14:creationId xmlns:p14="http://schemas.microsoft.com/office/powerpoint/2010/main" val="5703983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LhyJQ7KtUqsfosI7oTqqQ"/>
  <p:tag name="VCTCREATESHAPEHANDLED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LhyJQ7KtUqsfosI7oTqqQ"/>
  <p:tag name="VCTCREATESHAPEHANDLED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LhyJQ7KtUqsfosI7oTqqQ"/>
  <p:tag name="VCTCREATESHAPEHANDLED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MULTIPASTE" val="21076fb225494acb9d0ad51d5ef3cba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ANGLE" val="6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heme/theme1.xml><?xml version="1.0" encoding="utf-8"?>
<a:theme xmlns:a="http://schemas.openxmlformats.org/drawingml/2006/main" name="Motiv Office">
  <a:themeElements>
    <a:clrScheme name="Stupně šedé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" id="{53AA7B87-4E08-834E-9C3A-8EEF43F1832F}" vid="{B84BB819-E7DF-8840-A067-8735F014A8A1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3817</Words>
  <Application>Microsoft Macintosh PowerPoint</Application>
  <PresentationFormat>Širokoúhlá obrazovka</PresentationFormat>
  <Paragraphs>550</Paragraphs>
  <Slides>57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5" baseType="lpstr">
      <vt:lpstr>Arial</vt:lpstr>
      <vt:lpstr>Calibri</vt:lpstr>
      <vt:lpstr>Helvetica</vt:lpstr>
      <vt:lpstr>Segoe UI</vt:lpstr>
      <vt:lpstr>Segoe UI Black</vt:lpstr>
      <vt:lpstr>Segoe UI Light</vt:lpstr>
      <vt:lpstr>Segoe UI Semibold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Klára Maršíčková</dc:creator>
  <cp:lastModifiedBy>Klára Maršíčková</cp:lastModifiedBy>
  <cp:revision>3</cp:revision>
  <dcterms:created xsi:type="dcterms:W3CDTF">2020-07-31T10:00:03Z</dcterms:created>
  <dcterms:modified xsi:type="dcterms:W3CDTF">2020-07-31T10:18:33Z</dcterms:modified>
</cp:coreProperties>
</file>